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3.xml" ContentType="application/vnd.openxmlformats-officedocument.theme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8" r:id="rId2"/>
    <p:sldMasterId id="2147483695" r:id="rId3"/>
    <p:sldMasterId id="2147483711" r:id="rId4"/>
  </p:sldMasterIdLst>
  <p:sldIdLst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</p:sldIdLst>
  <p:sldSz cx="12192000" cy="68580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62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36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Relationship Id="rId4" Type="http://schemas.microsoft.com/office/2007/relationships/hdphoto" Target="../media/hdphoto2.wdp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Relationship Id="rId4" Type="http://schemas.microsoft.com/office/2007/relationships/hdphoto" Target="../media/hdphoto2.wdp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2.xml"/><Relationship Id="rId4" Type="http://schemas.microsoft.com/office/2007/relationships/hdphoto" Target="../media/hdphoto4.wdp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2.xml"/><Relationship Id="rId4" Type="http://schemas.microsoft.com/office/2007/relationships/hdphoto" Target="../media/hdphoto4.wdp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3.xml"/><Relationship Id="rId4" Type="http://schemas.microsoft.com/office/2007/relationships/hdphoto" Target="../media/hdphoto2.wdp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3.xml"/><Relationship Id="rId4" Type="http://schemas.microsoft.com/office/2007/relationships/hdphoto" Target="../media/hdphoto2.wdp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3.xml"/><Relationship Id="rId4" Type="http://schemas.microsoft.com/office/2007/relationships/hdphoto" Target="../media/hdphoto2.wdp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3.xml"/><Relationship Id="rId4" Type="http://schemas.microsoft.com/office/2007/relationships/hdphoto" Target="../media/hdphoto2.wdp"/></Relationships>
</file>

<file path=ppt/slideLayouts/_rels/slideLayout3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6.jpg"/><Relationship Id="rId1" Type="http://schemas.openxmlformats.org/officeDocument/2006/relationships/slideMaster" Target="../slideMasters/slideMaster3.xml"/><Relationship Id="rId4" Type="http://schemas.microsoft.com/office/2007/relationships/hdphoto" Target="../media/hdphoto2.wdp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7.jpg"/><Relationship Id="rId1" Type="http://schemas.openxmlformats.org/officeDocument/2006/relationships/slideMaster" Target="../slideMasters/slideMaster3.xml"/><Relationship Id="rId4" Type="http://schemas.microsoft.com/office/2007/relationships/hdphoto" Target="../media/hdphoto2.wdp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8.jpg"/><Relationship Id="rId1" Type="http://schemas.openxmlformats.org/officeDocument/2006/relationships/slideMaster" Target="../slideMasters/slideMaster3.xml"/><Relationship Id="rId4" Type="http://schemas.microsoft.com/office/2007/relationships/hdphoto" Target="../media/hdphoto2.wdp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3.xml"/><Relationship Id="rId4" Type="http://schemas.microsoft.com/office/2007/relationships/hdphoto" Target="../media/hdphoto2.wdp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3.xml"/><Relationship Id="rId4" Type="http://schemas.microsoft.com/office/2007/relationships/hdphoto" Target="../media/hdphoto2.wdp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3.xml"/><Relationship Id="rId4" Type="http://schemas.microsoft.com/office/2007/relationships/hdphoto" Target="../media/hdphoto2.wdp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3.xml"/><Relationship Id="rId4" Type="http://schemas.microsoft.com/office/2007/relationships/hdphoto" Target="../media/hdphoto2.wdp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3.xml"/><Relationship Id="rId4" Type="http://schemas.microsoft.com/office/2007/relationships/hdphoto" Target="../media/hdphoto2.wdp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3.xml"/><Relationship Id="rId4" Type="http://schemas.microsoft.com/office/2007/relationships/hdphoto" Target="../media/hdphoto2.wdp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3.xml"/><Relationship Id="rId4" Type="http://schemas.microsoft.com/office/2007/relationships/hdphoto" Target="../media/hdphoto2.wdp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32.jpeg"/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microsoft.com/office/2007/relationships/hdphoto" Target="../media/hdphoto1.wdp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6B4FD99-F230-4648-8A65-629F36FC5F95}"/>
              </a:ext>
            </a:extLst>
          </p:cNvPr>
          <p:cNvSpPr/>
          <p:nvPr/>
        </p:nvSpPr>
        <p:spPr>
          <a:xfrm>
            <a:off x="0" y="4270136"/>
            <a:ext cx="12199904" cy="152789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39000">
                <a:schemeClr val="accent6">
                  <a:lumMod val="75000"/>
                  <a:alpha val="50000"/>
                </a:schemeClr>
              </a:gs>
              <a:gs pos="100000">
                <a:schemeClr val="accent5">
                  <a:alpha val="0"/>
                  <a:lumMod val="0"/>
                </a:schemeClr>
              </a:gs>
            </a:gsLst>
            <a:lin ang="216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3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1BB99D0-F13D-B64A-875A-FD1033132FAC}"/>
              </a:ext>
            </a:extLst>
          </p:cNvPr>
          <p:cNvSpPr/>
          <p:nvPr/>
        </p:nvSpPr>
        <p:spPr>
          <a:xfrm>
            <a:off x="-1520" y="4346531"/>
            <a:ext cx="12193521" cy="2511470"/>
          </a:xfrm>
          <a:prstGeom prst="rect">
            <a:avLst/>
          </a:prstGeom>
          <a:solidFill>
            <a:schemeClr val="tx2">
              <a:lumMod val="1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3"/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B057339A-5234-104E-90CB-6AD5F63B0BC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274" y="5850526"/>
            <a:ext cx="8241743" cy="33596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80000"/>
              </a:lnSpc>
              <a:buNone/>
              <a:defRPr sz="1793">
                <a:solidFill>
                  <a:schemeClr val="tx1"/>
                </a:solidFill>
                <a:effectLst/>
                <a:latin typeface="+mj-lt"/>
                <a:cs typeface="Arial" pitchFamily="34" charset="0"/>
              </a:defRPr>
            </a:lvl1pPr>
            <a:lvl2pPr marL="0" indent="0" algn="l">
              <a:buNone/>
              <a:defRPr sz="1586">
                <a:solidFill>
                  <a:schemeClr val="bg1"/>
                </a:solidFill>
                <a:effectLst/>
                <a:latin typeface="+mn-lt"/>
                <a:cs typeface="Arial" pitchFamily="34" charset="0"/>
              </a:defRPr>
            </a:lvl2pPr>
            <a:lvl3pPr marL="906364" indent="0">
              <a:buNone/>
              <a:defRPr sz="1784"/>
            </a:lvl3pPr>
            <a:lvl4pPr marL="1359546" indent="0">
              <a:buNone/>
              <a:defRPr sz="1784"/>
            </a:lvl4pPr>
            <a:lvl5pPr marL="1812729" indent="0">
              <a:buNone/>
              <a:defRPr sz="1784"/>
            </a:lvl5pPr>
          </a:lstStyle>
          <a:p>
            <a:pPr lvl="0"/>
            <a:r>
              <a:rPr lang="en-US" noProof="0" dirty="0"/>
              <a:t>Click to edit Master text styles</a:t>
            </a:r>
          </a:p>
        </p:txBody>
      </p:sp>
      <p:sp>
        <p:nvSpPr>
          <p:cNvPr id="9" name="Text Placeholder 17">
            <a:extLst>
              <a:ext uri="{FF2B5EF4-FFF2-40B4-BE49-F238E27FC236}">
                <a16:creationId xmlns:a16="http://schemas.microsoft.com/office/drawing/2014/main" id="{58C21C8A-CE4A-7E49-97CD-20720259039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273" y="6372227"/>
            <a:ext cx="2691141" cy="2571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lnSpc>
                <a:spcPct val="80000"/>
              </a:lnSpc>
              <a:buNone/>
              <a:defRPr sz="1590">
                <a:solidFill>
                  <a:schemeClr val="accent5"/>
                </a:solidFill>
                <a:effectLst/>
                <a:latin typeface="+mn-lt"/>
                <a:cs typeface="Arial" pitchFamily="34" charset="0"/>
              </a:defRPr>
            </a:lvl1pPr>
            <a:lvl2pPr marL="0" indent="0" algn="l">
              <a:buNone/>
              <a:defRPr sz="1586">
                <a:solidFill>
                  <a:schemeClr val="bg1"/>
                </a:solidFill>
                <a:effectLst/>
                <a:latin typeface="+mn-lt"/>
                <a:cs typeface="Arial" pitchFamily="34" charset="0"/>
              </a:defRPr>
            </a:lvl2pPr>
            <a:lvl3pPr marL="906364" indent="0">
              <a:buNone/>
              <a:defRPr sz="1784"/>
            </a:lvl3pPr>
            <a:lvl4pPr marL="1359546" indent="0">
              <a:buNone/>
              <a:defRPr sz="1784"/>
            </a:lvl4pPr>
            <a:lvl5pPr marL="1812729" indent="0">
              <a:buNone/>
              <a:defRPr sz="1784"/>
            </a:lvl5pPr>
          </a:lstStyle>
          <a:p>
            <a:pPr lvl="0"/>
            <a:r>
              <a:rPr lang="en-US" noProof="0" dirty="0"/>
              <a:t>Edit date, name or version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E9271BCD-3B79-D944-B9C0-7B7709D8B7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13" y="4468588"/>
            <a:ext cx="8245542" cy="1311727"/>
          </a:xfrm>
          <a:prstGeom prst="rect">
            <a:avLst/>
          </a:prstGeom>
        </p:spPr>
        <p:txBody>
          <a:bodyPr anchor="b"/>
          <a:lstStyle>
            <a:lvl1pPr algn="l">
              <a:defRPr sz="3984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3" name="Picture 12" descr="Softtek-White.wmf">
            <a:extLst>
              <a:ext uri="{FF2B5EF4-FFF2-40B4-BE49-F238E27FC236}">
                <a16:creationId xmlns:a16="http://schemas.microsoft.com/office/drawing/2014/main" id="{D35151F2-2F07-DE41-9A14-3B151E5DC81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81524" y="4780131"/>
            <a:ext cx="2201202" cy="111940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F4131AC3-1311-AD49-B33E-6AA36AEB45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89973" y="6564647"/>
            <a:ext cx="4319193" cy="201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35860" tIns="35860" rIns="35860" bIns="35860"/>
          <a:lstStyle/>
          <a:p>
            <a:pPr marL="0" marR="0" indent="0" algn="r" defTabSz="90863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795" baseline="0" noProof="0" dirty="0">
                <a:solidFill>
                  <a:schemeClr val="bg1">
                    <a:lumMod val="60000"/>
                    <a:lumOff val="40000"/>
                  </a:schemeClr>
                </a:solidFill>
                <a:latin typeface="+mn-lt"/>
                <a:cs typeface="Arial" charset="0"/>
              </a:rPr>
              <a:t> </a:t>
            </a:r>
            <a:r>
              <a:rPr lang="en-US" sz="795" noProof="0" dirty="0">
                <a:solidFill>
                  <a:schemeClr val="bg1">
                    <a:lumMod val="60000"/>
                    <a:lumOff val="40000"/>
                  </a:schemeClr>
                </a:solidFill>
                <a:latin typeface="Franklin Gothic Book" panose="020B0503020102020204" pitchFamily="34" charset="0"/>
                <a:cs typeface="Arial" charset="0"/>
              </a:rPr>
              <a:t>All</a:t>
            </a:r>
            <a:r>
              <a:rPr lang="en-US" sz="795" baseline="0" noProof="0" dirty="0">
                <a:solidFill>
                  <a:schemeClr val="bg1">
                    <a:lumMod val="60000"/>
                    <a:lumOff val="40000"/>
                  </a:schemeClr>
                </a:solidFill>
                <a:latin typeface="Franklin Gothic Book" panose="020B0503020102020204" pitchFamily="34" charset="0"/>
                <a:cs typeface="Arial" charset="0"/>
              </a:rPr>
              <a:t> Rights Reserved</a:t>
            </a:r>
            <a:r>
              <a:rPr lang="en-US" sz="795" noProof="0" dirty="0">
                <a:solidFill>
                  <a:schemeClr val="bg1">
                    <a:lumMod val="60000"/>
                    <a:lumOff val="40000"/>
                  </a:schemeClr>
                </a:solidFill>
                <a:latin typeface="+mn-lt"/>
                <a:cs typeface="Arial" charset="0"/>
              </a:rPr>
              <a:t> © </a:t>
            </a:r>
            <a:r>
              <a:rPr lang="en-US" sz="795" noProof="0" dirty="0" err="1">
                <a:solidFill>
                  <a:schemeClr val="bg1">
                    <a:lumMod val="60000"/>
                    <a:lumOff val="40000"/>
                  </a:schemeClr>
                </a:solidFill>
                <a:latin typeface="+mn-lt"/>
                <a:cs typeface="Arial" charset="0"/>
              </a:rPr>
              <a:t>Valores</a:t>
            </a:r>
            <a:r>
              <a:rPr lang="en-US" sz="795" noProof="0" dirty="0">
                <a:solidFill>
                  <a:schemeClr val="bg1">
                    <a:lumMod val="60000"/>
                    <a:lumOff val="40000"/>
                  </a:schemeClr>
                </a:solidFill>
                <a:latin typeface="+mn-lt"/>
                <a:cs typeface="Arial" charset="0"/>
              </a:rPr>
              <a:t> </a:t>
            </a:r>
            <a:r>
              <a:rPr lang="en-US" sz="795" noProof="0" dirty="0" err="1">
                <a:solidFill>
                  <a:schemeClr val="bg1">
                    <a:lumMod val="60000"/>
                    <a:lumOff val="40000"/>
                  </a:schemeClr>
                </a:solidFill>
                <a:latin typeface="+mn-lt"/>
                <a:cs typeface="Arial" charset="0"/>
              </a:rPr>
              <a:t>Corporativos</a:t>
            </a:r>
            <a:r>
              <a:rPr lang="en-US" sz="795" noProof="0" dirty="0">
                <a:solidFill>
                  <a:schemeClr val="bg1">
                    <a:lumMod val="60000"/>
                    <a:lumOff val="40000"/>
                  </a:schemeClr>
                </a:solidFill>
                <a:latin typeface="+mn-lt"/>
                <a:cs typeface="Arial" charset="0"/>
              </a:rPr>
              <a:t> Softtek S.A. de C.V. 2020 | Internal</a:t>
            </a:r>
          </a:p>
        </p:txBody>
      </p:sp>
    </p:spTree>
    <p:extLst>
      <p:ext uri="{BB962C8B-B14F-4D97-AF65-F5344CB8AC3E}">
        <p14:creationId xmlns:p14="http://schemas.microsoft.com/office/powerpoint/2010/main" val="16619489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73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Back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0A4E0AC2-BC2C-5A43-8491-F33ECF29E5A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37334" y="419692"/>
            <a:ext cx="1003990" cy="232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2289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Agenda Back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7A119ACA-C154-FC4B-A633-C40143199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867" y="288926"/>
            <a:ext cx="10380133" cy="454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248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95F6AF60-CAD7-D147-BB22-5AC3B922083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37334" y="419692"/>
            <a:ext cx="1003990" cy="232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0923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ck Photo FullPage Slide - Dark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Softtek-White.wmf">
            <a:extLst>
              <a:ext uri="{FF2B5EF4-FFF2-40B4-BE49-F238E27FC236}">
                <a16:creationId xmlns:a16="http://schemas.microsoft.com/office/drawing/2014/main" id="{3C6861F7-45F5-D946-A7CF-67F8666D568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9428" y="5887233"/>
            <a:ext cx="1307770" cy="66505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9BF3B89-08E2-8543-A30E-889286587D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89973" y="6564647"/>
            <a:ext cx="4319193" cy="201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35860" tIns="35860" rIns="35860" bIns="35860"/>
          <a:lstStyle/>
          <a:p>
            <a:pPr marL="0" marR="0" indent="0" algn="r" defTabSz="90863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795" baseline="0" noProof="0" dirty="0">
                <a:solidFill>
                  <a:schemeClr val="tx1"/>
                </a:solidFill>
                <a:latin typeface="+mn-lt"/>
                <a:cs typeface="Arial" charset="0"/>
              </a:rPr>
              <a:t> </a:t>
            </a:r>
            <a:r>
              <a:rPr lang="en-US" sz="795" noProof="0" dirty="0">
                <a:solidFill>
                  <a:schemeClr val="tx1"/>
                </a:solidFill>
                <a:latin typeface="Franklin Gothic Book" panose="020B0503020102020204" pitchFamily="34" charset="0"/>
                <a:cs typeface="Arial" charset="0"/>
              </a:rPr>
              <a:t>All</a:t>
            </a:r>
            <a:r>
              <a:rPr lang="en-US" sz="795" baseline="0" noProof="0" dirty="0">
                <a:solidFill>
                  <a:schemeClr val="tx1"/>
                </a:solidFill>
                <a:latin typeface="Franklin Gothic Book" panose="020B0503020102020204" pitchFamily="34" charset="0"/>
                <a:cs typeface="Arial" charset="0"/>
              </a:rPr>
              <a:t> Rights Reserved</a:t>
            </a:r>
            <a:r>
              <a:rPr lang="en-US" sz="795" noProof="0" dirty="0">
                <a:solidFill>
                  <a:schemeClr val="tx1"/>
                </a:solidFill>
                <a:latin typeface="+mn-lt"/>
                <a:cs typeface="Arial" charset="0"/>
              </a:rPr>
              <a:t> © </a:t>
            </a:r>
            <a:r>
              <a:rPr lang="en-US" sz="795" noProof="0" dirty="0" err="1">
                <a:solidFill>
                  <a:schemeClr val="tx1"/>
                </a:solidFill>
                <a:latin typeface="+mn-lt"/>
                <a:cs typeface="Arial" charset="0"/>
              </a:rPr>
              <a:t>Valores</a:t>
            </a:r>
            <a:r>
              <a:rPr lang="en-US" sz="795" noProof="0" dirty="0">
                <a:solidFill>
                  <a:schemeClr val="tx1"/>
                </a:solidFill>
                <a:latin typeface="+mn-lt"/>
                <a:cs typeface="Arial" charset="0"/>
              </a:rPr>
              <a:t> </a:t>
            </a:r>
            <a:r>
              <a:rPr lang="en-US" sz="795" noProof="0" dirty="0" err="1">
                <a:solidFill>
                  <a:schemeClr val="tx1"/>
                </a:solidFill>
                <a:latin typeface="+mn-lt"/>
                <a:cs typeface="Arial" charset="0"/>
              </a:rPr>
              <a:t>Corporativos</a:t>
            </a:r>
            <a:r>
              <a:rPr lang="en-US" sz="795" noProof="0" dirty="0">
                <a:solidFill>
                  <a:schemeClr val="tx1"/>
                </a:solidFill>
                <a:latin typeface="+mn-lt"/>
                <a:cs typeface="Arial" charset="0"/>
              </a:rPr>
              <a:t> </a:t>
            </a:r>
            <a:r>
              <a:rPr lang="en-US" sz="795" noProof="0" dirty="0" err="1">
                <a:solidFill>
                  <a:schemeClr val="tx1"/>
                </a:solidFill>
                <a:latin typeface="+mn-lt"/>
                <a:cs typeface="Arial" charset="0"/>
              </a:rPr>
              <a:t>Softtek</a:t>
            </a:r>
            <a:r>
              <a:rPr lang="en-US" sz="795" noProof="0" dirty="0">
                <a:solidFill>
                  <a:schemeClr val="tx1"/>
                </a:solidFill>
                <a:latin typeface="+mn-lt"/>
                <a:cs typeface="Arial" charset="0"/>
              </a:rPr>
              <a:t> S.A. de C.V. 2020 | Internal</a:t>
            </a:r>
          </a:p>
        </p:txBody>
      </p:sp>
    </p:spTree>
    <p:extLst>
      <p:ext uri="{BB962C8B-B14F-4D97-AF65-F5344CB8AC3E}">
        <p14:creationId xmlns:p14="http://schemas.microsoft.com/office/powerpoint/2010/main" val="8498843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ck Photo FullPage Slide - Bright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Softtek-White.wmf">
            <a:extLst>
              <a:ext uri="{FF2B5EF4-FFF2-40B4-BE49-F238E27FC236}">
                <a16:creationId xmlns:a16="http://schemas.microsoft.com/office/drawing/2014/main" id="{42AE27C4-90FE-D044-87D5-170949882F8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lum bright="-63000" contrast="-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9428" y="5887233"/>
            <a:ext cx="1307770" cy="665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7988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&amp;A Slid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8AEEB5E-9E12-A64D-A136-2763534CB931}"/>
              </a:ext>
            </a:extLst>
          </p:cNvPr>
          <p:cNvSpPr txBox="1"/>
          <p:nvPr/>
        </p:nvSpPr>
        <p:spPr>
          <a:xfrm>
            <a:off x="490745" y="2478478"/>
            <a:ext cx="3105150" cy="156966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marL="0" marR="0" indent="0" algn="l" defTabSz="9085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539">
                <a:solidFill>
                  <a:schemeClr val="tx1"/>
                </a:solidFill>
                <a:latin typeface="+mj-lt"/>
              </a:rPr>
              <a:t>Q&amp;A</a:t>
            </a:r>
          </a:p>
        </p:txBody>
      </p:sp>
      <p:pic>
        <p:nvPicPr>
          <p:cNvPr id="9" name="Picture 8" descr="Softtek-White.wmf">
            <a:extLst>
              <a:ext uri="{FF2B5EF4-FFF2-40B4-BE49-F238E27FC236}">
                <a16:creationId xmlns:a16="http://schemas.microsoft.com/office/drawing/2014/main" id="{EECE06B6-C543-9E4E-B0E4-196C5DCFE29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23333" y="671515"/>
            <a:ext cx="2194511" cy="11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3026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siness Cards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D2906E8D-AAA5-6A4C-93D8-13DD8A85AE1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96016" y="2766057"/>
            <a:ext cx="3843462" cy="284779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 algn="l">
              <a:lnSpc>
                <a:spcPts val="1982"/>
              </a:lnSpc>
              <a:buNone/>
              <a:defRPr sz="1982" b="0" baseline="0">
                <a:solidFill>
                  <a:schemeClr val="tx1"/>
                </a:solidFill>
                <a:latin typeface="+mj-lt"/>
                <a:cs typeface="Arial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noProof="0"/>
              <a:t>Name Last Name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F9AB252C-676C-8C46-BA37-97A1777062A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6016" y="3160976"/>
            <a:ext cx="3843462" cy="470121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 algn="l">
              <a:lnSpc>
                <a:spcPts val="1108"/>
              </a:lnSpc>
              <a:buNone/>
              <a:defRPr sz="1586" b="0" baseline="0">
                <a:solidFill>
                  <a:schemeClr val="accent2"/>
                </a:solidFill>
                <a:latin typeface="+mn-lt"/>
                <a:cs typeface="Arial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noProof="0" dirty="0" err="1"/>
              <a:t>email@softtek.com</a:t>
            </a:r>
            <a:endParaRPr lang="en-US" noProof="0" dirty="0"/>
          </a:p>
          <a:p>
            <a:pPr lvl="0"/>
            <a:r>
              <a:rPr lang="en-US" noProof="0" dirty="0"/>
              <a:t>Phone number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865E8C9-E7FC-204D-99EA-7640F6C5FE91}"/>
              </a:ext>
            </a:extLst>
          </p:cNvPr>
          <p:cNvSpPr txBox="1"/>
          <p:nvPr/>
        </p:nvSpPr>
        <p:spPr>
          <a:xfrm>
            <a:off x="632475" y="1464887"/>
            <a:ext cx="3647977" cy="1015663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marL="0" marR="0" indent="0" algn="l" defTabSz="9085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962">
                <a:solidFill>
                  <a:schemeClr val="tx1"/>
                </a:solidFill>
                <a:latin typeface="+mj-lt"/>
              </a:rPr>
              <a:t>Thank you</a:t>
            </a:r>
          </a:p>
        </p:txBody>
      </p:sp>
      <p:pic>
        <p:nvPicPr>
          <p:cNvPr id="9" name="Picture 8" descr="Softtek-White.wmf">
            <a:extLst>
              <a:ext uri="{FF2B5EF4-FFF2-40B4-BE49-F238E27FC236}">
                <a16:creationId xmlns:a16="http://schemas.microsoft.com/office/drawing/2014/main" id="{2531155F-54C8-3246-B397-77048DC4A5C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23333" y="4784630"/>
            <a:ext cx="2194511" cy="11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55009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8865E8C9-E7FC-204D-99EA-7640F6C5FE91}"/>
              </a:ext>
            </a:extLst>
          </p:cNvPr>
          <p:cNvSpPr txBox="1"/>
          <p:nvPr/>
        </p:nvSpPr>
        <p:spPr>
          <a:xfrm>
            <a:off x="632474" y="2533616"/>
            <a:ext cx="5183110" cy="144655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marL="0" marR="0" indent="0" algn="l" defTabSz="9085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744">
                <a:solidFill>
                  <a:schemeClr val="tx1"/>
                </a:solidFill>
                <a:latin typeface="+mj-lt"/>
              </a:rPr>
              <a:t>Thank you</a:t>
            </a:r>
          </a:p>
        </p:txBody>
      </p:sp>
      <p:pic>
        <p:nvPicPr>
          <p:cNvPr id="3" name="Picture 2" descr="Softtek-White.wmf">
            <a:extLst>
              <a:ext uri="{FF2B5EF4-FFF2-40B4-BE49-F238E27FC236}">
                <a16:creationId xmlns:a16="http://schemas.microsoft.com/office/drawing/2014/main" id="{7A542C91-0BAB-E147-BE9D-FD271F1CFF5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23333" y="4784630"/>
            <a:ext cx="2194511" cy="11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68106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Slide 1"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88C83D37-1FB2-A244-B0AA-9733FA3600D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79400" y="927100"/>
            <a:ext cx="11645900" cy="5537200"/>
          </a:xfrm>
        </p:spPr>
        <p:txBody>
          <a:bodyPr>
            <a:normAutofit/>
          </a:bodyPr>
          <a:lstStyle>
            <a:lvl1pPr>
              <a:defRPr sz="1793">
                <a:solidFill>
                  <a:schemeClr val="bg1"/>
                </a:solidFill>
              </a:defRPr>
            </a:lvl1pPr>
            <a:lvl2pPr>
              <a:defRPr sz="1594">
                <a:solidFill>
                  <a:schemeClr val="bg1"/>
                </a:solidFill>
              </a:defRPr>
            </a:lvl2pPr>
            <a:lvl3pPr>
              <a:defRPr sz="1395">
                <a:solidFill>
                  <a:schemeClr val="bg1"/>
                </a:solidFill>
              </a:defRPr>
            </a:lvl3pPr>
            <a:lvl4pPr>
              <a:defRPr sz="1195">
                <a:solidFill>
                  <a:schemeClr val="bg1"/>
                </a:solidFill>
              </a:defRPr>
            </a:lvl4pPr>
            <a:lvl5pPr>
              <a:defRPr sz="1096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7A119ACA-C154-FC4B-A633-C40143199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867" y="288926"/>
            <a:ext cx="10380133" cy="454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863986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Slide 2"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88C83D37-1FB2-A244-B0AA-9733FA3600D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79400" y="927100"/>
            <a:ext cx="11645900" cy="5537200"/>
          </a:xfrm>
        </p:spPr>
        <p:txBody>
          <a:bodyPr>
            <a:normAutofit/>
          </a:bodyPr>
          <a:lstStyle>
            <a:lvl1pPr>
              <a:defRPr sz="1793">
                <a:solidFill>
                  <a:schemeClr val="bg1"/>
                </a:solidFill>
              </a:defRPr>
            </a:lvl1pPr>
            <a:lvl2pPr>
              <a:defRPr sz="1594">
                <a:solidFill>
                  <a:schemeClr val="bg1"/>
                </a:solidFill>
              </a:defRPr>
            </a:lvl2pPr>
            <a:lvl3pPr>
              <a:defRPr sz="1395">
                <a:solidFill>
                  <a:schemeClr val="bg1"/>
                </a:solidFill>
              </a:defRPr>
            </a:lvl3pPr>
            <a:lvl4pPr>
              <a:defRPr sz="1195">
                <a:solidFill>
                  <a:schemeClr val="bg1"/>
                </a:solidFill>
              </a:defRPr>
            </a:lvl4pPr>
            <a:lvl5pPr>
              <a:defRPr sz="1096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7A119ACA-C154-FC4B-A633-C40143199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867" y="288926"/>
            <a:ext cx="10380133" cy="454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160183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Slide 3">
    <p:bg>
      <p:bgPr>
        <a:gradFill flip="none" rotWithShape="1">
          <a:gsLst>
            <a:gs pos="0">
              <a:schemeClr val="accent5">
                <a:lumMod val="75000"/>
              </a:schemeClr>
            </a:gs>
            <a:gs pos="55000">
              <a:schemeClr val="accent5">
                <a:lumMod val="50000"/>
              </a:schemeClr>
            </a:gs>
            <a:gs pos="100000">
              <a:schemeClr val="accent6">
                <a:lumMod val="50000"/>
              </a:scheme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C1A938B3-B0B5-6F40-B575-D6D11CB289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867" y="288926"/>
            <a:ext cx="10380133" cy="454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F9C394E1-3748-114D-B2A7-5235362472F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 contrast="-5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37334" y="419692"/>
            <a:ext cx="1003990" cy="232136"/>
          </a:xfrm>
          <a:prstGeom prst="rect">
            <a:avLst/>
          </a:prstGeom>
        </p:spPr>
      </p:pic>
      <p:sp>
        <p:nvSpPr>
          <p:cNvPr id="7" name="Content Placeholder 9">
            <a:extLst>
              <a:ext uri="{FF2B5EF4-FFF2-40B4-BE49-F238E27FC236}">
                <a16:creationId xmlns:a16="http://schemas.microsoft.com/office/drawing/2014/main" id="{A15E99DF-B24D-CB43-B85B-F7BBCBE4DF4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79400" y="927100"/>
            <a:ext cx="11645900" cy="5537200"/>
          </a:xfrm>
        </p:spPr>
        <p:txBody>
          <a:bodyPr>
            <a:normAutofit/>
          </a:bodyPr>
          <a:lstStyle>
            <a:lvl1pPr>
              <a:defRPr sz="1793">
                <a:solidFill>
                  <a:schemeClr val="bg1"/>
                </a:solidFill>
              </a:defRPr>
            </a:lvl1pPr>
            <a:lvl2pPr>
              <a:defRPr sz="1594">
                <a:solidFill>
                  <a:schemeClr val="bg1"/>
                </a:solidFill>
              </a:defRPr>
            </a:lvl2pPr>
            <a:lvl3pPr>
              <a:defRPr sz="1395">
                <a:solidFill>
                  <a:schemeClr val="bg1"/>
                </a:solidFill>
              </a:defRPr>
            </a:lvl3pPr>
            <a:lvl4pPr>
              <a:defRPr sz="1195">
                <a:solidFill>
                  <a:schemeClr val="bg1"/>
                </a:solidFill>
              </a:defRPr>
            </a:lvl4pPr>
            <a:lvl5pPr>
              <a:defRPr sz="1096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986017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AC8CB4DC-90A1-6842-A811-471A4A74AA27}"/>
              </a:ext>
            </a:extLst>
          </p:cNvPr>
          <p:cNvSpPr/>
          <p:nvPr/>
        </p:nvSpPr>
        <p:spPr>
          <a:xfrm>
            <a:off x="0" y="4270136"/>
            <a:ext cx="12199904" cy="152789"/>
          </a:xfrm>
          <a:prstGeom prst="rect">
            <a:avLst/>
          </a:prstGeom>
          <a:gradFill flip="none" rotWithShape="1">
            <a:gsLst>
              <a:gs pos="0">
                <a:srgbClr val="8F34C6"/>
              </a:gs>
              <a:gs pos="39000">
                <a:schemeClr val="accent6">
                  <a:lumMod val="75000"/>
                  <a:alpha val="75000"/>
                </a:schemeClr>
              </a:gs>
              <a:gs pos="100000">
                <a:schemeClr val="accent6">
                  <a:alpha val="0"/>
                  <a:lumMod val="0"/>
                </a:schemeClr>
              </a:gs>
            </a:gsLst>
            <a:lin ang="216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3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95E0D15-AC95-6748-A487-3726804A5042}"/>
              </a:ext>
            </a:extLst>
          </p:cNvPr>
          <p:cNvSpPr/>
          <p:nvPr/>
        </p:nvSpPr>
        <p:spPr>
          <a:xfrm>
            <a:off x="-1520" y="4346531"/>
            <a:ext cx="12193521" cy="2511470"/>
          </a:xfrm>
          <a:prstGeom prst="rect">
            <a:avLst/>
          </a:prstGeom>
          <a:solidFill>
            <a:schemeClr val="tx2">
              <a:lumMod val="1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3"/>
          </a:p>
        </p:txBody>
      </p:sp>
      <p:pic>
        <p:nvPicPr>
          <p:cNvPr id="15" name="Picture 14" descr="Softtek-White.wmf">
            <a:extLst>
              <a:ext uri="{FF2B5EF4-FFF2-40B4-BE49-F238E27FC236}">
                <a16:creationId xmlns:a16="http://schemas.microsoft.com/office/drawing/2014/main" id="{1C11FCF8-BF60-4D42-9631-EBC85D67BB6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81524" y="4780131"/>
            <a:ext cx="2201202" cy="1119402"/>
          </a:xfrm>
          <a:prstGeom prst="rect">
            <a:avLst/>
          </a:prstGeom>
        </p:spPr>
      </p:pic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B057339A-5234-104E-90CB-6AD5F63B0BC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274" y="5850526"/>
            <a:ext cx="8241743" cy="33596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80000"/>
              </a:lnSpc>
              <a:buNone/>
              <a:defRPr sz="1793">
                <a:solidFill>
                  <a:schemeClr val="tx1"/>
                </a:solidFill>
                <a:effectLst/>
                <a:latin typeface="+mj-lt"/>
                <a:cs typeface="Arial" pitchFamily="34" charset="0"/>
              </a:defRPr>
            </a:lvl1pPr>
            <a:lvl2pPr marL="0" indent="0" algn="l">
              <a:buNone/>
              <a:defRPr sz="1586">
                <a:solidFill>
                  <a:schemeClr val="bg1"/>
                </a:solidFill>
                <a:effectLst/>
                <a:latin typeface="+mn-lt"/>
                <a:cs typeface="Arial" pitchFamily="34" charset="0"/>
              </a:defRPr>
            </a:lvl2pPr>
            <a:lvl3pPr marL="906364" indent="0">
              <a:buNone/>
              <a:defRPr sz="1784"/>
            </a:lvl3pPr>
            <a:lvl4pPr marL="1359546" indent="0">
              <a:buNone/>
              <a:defRPr sz="1784"/>
            </a:lvl4pPr>
            <a:lvl5pPr marL="1812729" indent="0">
              <a:buNone/>
              <a:defRPr sz="1784"/>
            </a:lvl5pPr>
          </a:lstStyle>
          <a:p>
            <a:pPr lvl="0"/>
            <a:r>
              <a:rPr lang="en-US" noProof="0" dirty="0"/>
              <a:t>Click to edit Master text styles</a:t>
            </a:r>
          </a:p>
        </p:txBody>
      </p:sp>
      <p:sp>
        <p:nvSpPr>
          <p:cNvPr id="9" name="Text Placeholder 17">
            <a:extLst>
              <a:ext uri="{FF2B5EF4-FFF2-40B4-BE49-F238E27FC236}">
                <a16:creationId xmlns:a16="http://schemas.microsoft.com/office/drawing/2014/main" id="{58C21C8A-CE4A-7E49-97CD-20720259039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273" y="6372227"/>
            <a:ext cx="2691141" cy="2571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lnSpc>
                <a:spcPct val="80000"/>
              </a:lnSpc>
              <a:buNone/>
              <a:defRPr sz="1590"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+mn-lt"/>
                <a:cs typeface="Arial" pitchFamily="34" charset="0"/>
              </a:defRPr>
            </a:lvl1pPr>
            <a:lvl2pPr marL="0" indent="0" algn="l">
              <a:buNone/>
              <a:defRPr sz="1586">
                <a:solidFill>
                  <a:schemeClr val="bg1"/>
                </a:solidFill>
                <a:effectLst/>
                <a:latin typeface="+mn-lt"/>
                <a:cs typeface="Arial" pitchFamily="34" charset="0"/>
              </a:defRPr>
            </a:lvl2pPr>
            <a:lvl3pPr marL="906364" indent="0">
              <a:buNone/>
              <a:defRPr sz="1784"/>
            </a:lvl3pPr>
            <a:lvl4pPr marL="1359546" indent="0">
              <a:buNone/>
              <a:defRPr sz="1784"/>
            </a:lvl4pPr>
            <a:lvl5pPr marL="1812729" indent="0">
              <a:buNone/>
              <a:defRPr sz="1784"/>
            </a:lvl5pPr>
          </a:lstStyle>
          <a:p>
            <a:pPr lvl="0"/>
            <a:r>
              <a:rPr lang="en-US" noProof="0" dirty="0"/>
              <a:t>Edit date, name or version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E9271BCD-3B79-D944-B9C0-7B7709D8B7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13" y="4468588"/>
            <a:ext cx="8245542" cy="1311727"/>
          </a:xfrm>
          <a:prstGeom prst="rect">
            <a:avLst/>
          </a:prstGeom>
        </p:spPr>
        <p:txBody>
          <a:bodyPr anchor="b"/>
          <a:lstStyle>
            <a:lvl1pPr algn="l">
              <a:defRPr sz="3984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85B244B-FF55-3A48-A4E8-C8EC49F8F7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89973" y="6564647"/>
            <a:ext cx="4319193" cy="201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35860" tIns="35860" rIns="35860" bIns="35860"/>
          <a:lstStyle/>
          <a:p>
            <a:pPr marL="0" marR="0" indent="0" algn="r" defTabSz="90863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795" baseline="0" noProof="0" dirty="0">
                <a:solidFill>
                  <a:schemeClr val="bg1">
                    <a:lumMod val="60000"/>
                    <a:lumOff val="40000"/>
                  </a:schemeClr>
                </a:solidFill>
                <a:latin typeface="+mn-lt"/>
                <a:cs typeface="Arial" charset="0"/>
              </a:rPr>
              <a:t> </a:t>
            </a:r>
            <a:r>
              <a:rPr lang="en-US" sz="795" noProof="0" dirty="0">
                <a:solidFill>
                  <a:schemeClr val="bg1">
                    <a:lumMod val="60000"/>
                    <a:lumOff val="40000"/>
                  </a:schemeClr>
                </a:solidFill>
                <a:latin typeface="Franklin Gothic Book" panose="020B0503020102020204" pitchFamily="34" charset="0"/>
                <a:cs typeface="Arial" charset="0"/>
              </a:rPr>
              <a:t>All</a:t>
            </a:r>
            <a:r>
              <a:rPr lang="en-US" sz="795" baseline="0" noProof="0" dirty="0">
                <a:solidFill>
                  <a:schemeClr val="bg1">
                    <a:lumMod val="60000"/>
                    <a:lumOff val="40000"/>
                  </a:schemeClr>
                </a:solidFill>
                <a:latin typeface="Franklin Gothic Book" panose="020B0503020102020204" pitchFamily="34" charset="0"/>
                <a:cs typeface="Arial" charset="0"/>
              </a:rPr>
              <a:t> Rights Reserved</a:t>
            </a:r>
            <a:r>
              <a:rPr lang="en-US" sz="795" noProof="0" dirty="0">
                <a:solidFill>
                  <a:schemeClr val="bg1">
                    <a:lumMod val="60000"/>
                    <a:lumOff val="40000"/>
                  </a:schemeClr>
                </a:solidFill>
                <a:latin typeface="+mn-lt"/>
                <a:cs typeface="Arial" charset="0"/>
              </a:rPr>
              <a:t> © </a:t>
            </a:r>
            <a:r>
              <a:rPr lang="en-US" sz="795" noProof="0" dirty="0" err="1">
                <a:solidFill>
                  <a:schemeClr val="bg1">
                    <a:lumMod val="60000"/>
                    <a:lumOff val="40000"/>
                  </a:schemeClr>
                </a:solidFill>
                <a:latin typeface="+mn-lt"/>
                <a:cs typeface="Arial" charset="0"/>
              </a:rPr>
              <a:t>Valores</a:t>
            </a:r>
            <a:r>
              <a:rPr lang="en-US" sz="795" noProof="0" dirty="0">
                <a:solidFill>
                  <a:schemeClr val="bg1">
                    <a:lumMod val="60000"/>
                    <a:lumOff val="40000"/>
                  </a:schemeClr>
                </a:solidFill>
                <a:latin typeface="+mn-lt"/>
                <a:cs typeface="Arial" charset="0"/>
              </a:rPr>
              <a:t> </a:t>
            </a:r>
            <a:r>
              <a:rPr lang="en-US" sz="795" noProof="0" dirty="0" err="1">
                <a:solidFill>
                  <a:schemeClr val="bg1">
                    <a:lumMod val="60000"/>
                    <a:lumOff val="40000"/>
                  </a:schemeClr>
                </a:solidFill>
                <a:latin typeface="+mn-lt"/>
                <a:cs typeface="Arial" charset="0"/>
              </a:rPr>
              <a:t>Corporativos</a:t>
            </a:r>
            <a:r>
              <a:rPr lang="en-US" sz="795" noProof="0" dirty="0">
                <a:solidFill>
                  <a:schemeClr val="bg1">
                    <a:lumMod val="60000"/>
                    <a:lumOff val="40000"/>
                  </a:schemeClr>
                </a:solidFill>
                <a:latin typeface="+mn-lt"/>
                <a:cs typeface="Arial" charset="0"/>
              </a:rPr>
              <a:t> Softtek S.A. de C.V. 2020 | Internal</a:t>
            </a:r>
          </a:p>
        </p:txBody>
      </p:sp>
    </p:spTree>
    <p:extLst>
      <p:ext uri="{BB962C8B-B14F-4D97-AF65-F5344CB8AC3E}">
        <p14:creationId xmlns:p14="http://schemas.microsoft.com/office/powerpoint/2010/main" val="34611020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73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Slide 4">
    <p:bg>
      <p:bgPr>
        <a:gradFill flip="none" rotWithShape="1">
          <a:gsLst>
            <a:gs pos="0">
              <a:schemeClr val="accent2">
                <a:lumMod val="75000"/>
              </a:schemeClr>
            </a:gs>
            <a:gs pos="42000">
              <a:schemeClr val="accent2">
                <a:lumMod val="50000"/>
              </a:schemeClr>
            </a:gs>
            <a:gs pos="92000">
              <a:schemeClr val="tx2">
                <a:lumMod val="50000"/>
              </a:schemeClr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C1A938B3-B0B5-6F40-B575-D6D11CB289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867" y="288926"/>
            <a:ext cx="10380133" cy="454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F9C394E1-3748-114D-B2A7-5235362472F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 contrast="-5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37334" y="419692"/>
            <a:ext cx="1003990" cy="232136"/>
          </a:xfrm>
          <a:prstGeom prst="rect">
            <a:avLst/>
          </a:prstGeom>
        </p:spPr>
      </p:pic>
      <p:sp>
        <p:nvSpPr>
          <p:cNvPr id="7" name="Content Placeholder 9">
            <a:extLst>
              <a:ext uri="{FF2B5EF4-FFF2-40B4-BE49-F238E27FC236}">
                <a16:creationId xmlns:a16="http://schemas.microsoft.com/office/drawing/2014/main" id="{B3CD79EF-9F15-F649-AA6F-85D9C129A2D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79400" y="927100"/>
            <a:ext cx="11645900" cy="5537200"/>
          </a:xfrm>
        </p:spPr>
        <p:txBody>
          <a:bodyPr>
            <a:normAutofit/>
          </a:bodyPr>
          <a:lstStyle>
            <a:lvl1pPr>
              <a:defRPr sz="1793">
                <a:solidFill>
                  <a:schemeClr val="bg1"/>
                </a:solidFill>
              </a:defRPr>
            </a:lvl1pPr>
            <a:lvl2pPr>
              <a:defRPr sz="1594">
                <a:solidFill>
                  <a:schemeClr val="bg1"/>
                </a:solidFill>
              </a:defRPr>
            </a:lvl2pPr>
            <a:lvl3pPr>
              <a:defRPr sz="1395">
                <a:solidFill>
                  <a:schemeClr val="bg1"/>
                </a:solidFill>
              </a:defRPr>
            </a:lvl3pPr>
            <a:lvl4pPr>
              <a:defRPr sz="1195">
                <a:solidFill>
                  <a:schemeClr val="bg1"/>
                </a:solidFill>
              </a:defRPr>
            </a:lvl4pPr>
            <a:lvl5pPr>
              <a:defRPr sz="1096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6805545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Slide 5">
    <p:bg>
      <p:bgPr>
        <a:gradFill flip="none" rotWithShape="1">
          <a:gsLst>
            <a:gs pos="0">
              <a:schemeClr val="accent1">
                <a:lumMod val="50000"/>
              </a:schemeClr>
            </a:gs>
            <a:gs pos="59000">
              <a:schemeClr val="tx2">
                <a:lumMod val="50000"/>
              </a:schemeClr>
            </a:gs>
            <a:gs pos="100000">
              <a:schemeClr val="accent6">
                <a:lumMod val="50000"/>
              </a:schemeClr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E377FCED-3806-874E-8B5E-32DA9101F4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867" y="288926"/>
            <a:ext cx="10380133" cy="454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9">
            <a:extLst>
              <a:ext uri="{FF2B5EF4-FFF2-40B4-BE49-F238E27FC236}">
                <a16:creationId xmlns:a16="http://schemas.microsoft.com/office/drawing/2014/main" id="{A9B6C30E-CA22-A247-AEC8-BFBD37BAA7A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79400" y="927100"/>
            <a:ext cx="11645900" cy="5537200"/>
          </a:xfrm>
        </p:spPr>
        <p:txBody>
          <a:bodyPr>
            <a:normAutofit/>
          </a:bodyPr>
          <a:lstStyle>
            <a:lvl1pPr>
              <a:defRPr sz="1793">
                <a:solidFill>
                  <a:schemeClr val="bg1"/>
                </a:solidFill>
              </a:defRPr>
            </a:lvl1pPr>
            <a:lvl2pPr>
              <a:defRPr sz="1594">
                <a:solidFill>
                  <a:schemeClr val="bg1"/>
                </a:solidFill>
              </a:defRPr>
            </a:lvl2pPr>
            <a:lvl3pPr>
              <a:defRPr sz="1395">
                <a:solidFill>
                  <a:schemeClr val="bg1"/>
                </a:solidFill>
              </a:defRPr>
            </a:lvl3pPr>
            <a:lvl4pPr>
              <a:defRPr sz="1195">
                <a:solidFill>
                  <a:schemeClr val="bg1"/>
                </a:solidFill>
              </a:defRPr>
            </a:lvl4pPr>
            <a:lvl5pPr>
              <a:defRPr sz="1096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0707167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Slide 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7A119ACA-C154-FC4B-A633-C40143199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867" y="288926"/>
            <a:ext cx="10380133" cy="454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7" name="Content Placeholder 9">
            <a:extLst>
              <a:ext uri="{FF2B5EF4-FFF2-40B4-BE49-F238E27FC236}">
                <a16:creationId xmlns:a16="http://schemas.microsoft.com/office/drawing/2014/main" id="{F8A7DF36-CDFF-5344-8802-A1C611138F8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79400" y="927100"/>
            <a:ext cx="11645900" cy="5537200"/>
          </a:xfrm>
        </p:spPr>
        <p:txBody>
          <a:bodyPr>
            <a:normAutofit/>
          </a:bodyPr>
          <a:lstStyle>
            <a:lvl1pPr>
              <a:defRPr sz="1793">
                <a:solidFill>
                  <a:schemeClr val="bg1"/>
                </a:solidFill>
              </a:defRPr>
            </a:lvl1pPr>
            <a:lvl2pPr>
              <a:defRPr sz="1594">
                <a:solidFill>
                  <a:schemeClr val="bg1"/>
                </a:solidFill>
              </a:defRPr>
            </a:lvl2pPr>
            <a:lvl3pPr>
              <a:defRPr sz="1395">
                <a:solidFill>
                  <a:schemeClr val="bg1"/>
                </a:solidFill>
              </a:defRPr>
            </a:lvl3pPr>
            <a:lvl4pPr>
              <a:defRPr sz="1195">
                <a:solidFill>
                  <a:schemeClr val="bg1"/>
                </a:solidFill>
              </a:defRPr>
            </a:lvl4pPr>
            <a:lvl5pPr>
              <a:defRPr sz="1096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770533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Slide - Light">
    <p:bg>
      <p:bgPr>
        <a:solidFill>
          <a:schemeClr val="tx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7A119ACA-C154-FC4B-A633-C40143199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867" y="288926"/>
            <a:ext cx="10380133" cy="454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s-ES_tradnl" noProof="0" dirty="0"/>
          </a:p>
        </p:txBody>
      </p: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C109A46F-7297-704A-B455-569B9EA5B8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 contrast="-7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37334" y="419692"/>
            <a:ext cx="1003990" cy="232136"/>
          </a:xfrm>
          <a:prstGeom prst="rect">
            <a:avLst/>
          </a:prstGeom>
          <a:noFill/>
        </p:spPr>
      </p:pic>
      <p:sp>
        <p:nvSpPr>
          <p:cNvPr id="7" name="Content Placeholder 9">
            <a:extLst>
              <a:ext uri="{FF2B5EF4-FFF2-40B4-BE49-F238E27FC236}">
                <a16:creationId xmlns:a16="http://schemas.microsoft.com/office/drawing/2014/main" id="{14323012-1ACB-EA45-962E-96A287E0AE9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79400" y="927100"/>
            <a:ext cx="11645900" cy="5537200"/>
          </a:xfrm>
          <a:prstGeom prst="rect">
            <a:avLst/>
          </a:prstGeom>
        </p:spPr>
        <p:txBody>
          <a:bodyPr/>
          <a:lstStyle>
            <a:lvl1pPr>
              <a:defRPr sz="1793">
                <a:solidFill>
                  <a:schemeClr val="tx1"/>
                </a:solidFill>
              </a:defRPr>
            </a:lvl1pPr>
            <a:lvl2pPr>
              <a:defRPr sz="1594">
                <a:solidFill>
                  <a:schemeClr val="tx1"/>
                </a:solidFill>
              </a:defRPr>
            </a:lvl2pPr>
            <a:lvl3pPr>
              <a:defRPr sz="1395">
                <a:solidFill>
                  <a:schemeClr val="tx1"/>
                </a:solidFill>
              </a:defRPr>
            </a:lvl3pPr>
            <a:lvl4pPr>
              <a:defRPr sz="1195">
                <a:solidFill>
                  <a:schemeClr val="tx1"/>
                </a:solidFill>
              </a:defRPr>
            </a:lvl4pPr>
            <a:lvl5pPr>
              <a:defRPr sz="1096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DDF20EE-94EA-094B-BA72-CB7D1A0F65C1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689973" y="6564647"/>
            <a:ext cx="4319193" cy="201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35860" tIns="35860" rIns="35860" bIns="35860"/>
          <a:lstStyle/>
          <a:p>
            <a:pPr algn="r" defTabSz="908635">
              <a:defRPr/>
            </a:pPr>
            <a:r>
              <a:rPr lang="en-US" sz="795" dirty="0">
                <a:solidFill>
                  <a:srgbClr val="424242">
                    <a:lumMod val="60000"/>
                    <a:lumOff val="40000"/>
                  </a:srgbClr>
                </a:solidFill>
                <a:latin typeface="Franklin Gothic Book" panose="020B0503020102020204"/>
                <a:cs typeface="Arial" charset="0"/>
              </a:rPr>
              <a:t> </a:t>
            </a:r>
            <a:r>
              <a:rPr lang="en-US" sz="795" dirty="0">
                <a:solidFill>
                  <a:srgbClr val="424242">
                    <a:lumMod val="60000"/>
                    <a:lumOff val="40000"/>
                  </a:srgbClr>
                </a:solidFill>
                <a:latin typeface="Franklin Gothic Book" panose="020B0503020102020204" pitchFamily="34" charset="0"/>
                <a:cs typeface="Arial" charset="0"/>
              </a:rPr>
              <a:t>All Rights Reserved</a:t>
            </a:r>
            <a:r>
              <a:rPr lang="en-US" sz="795" dirty="0">
                <a:solidFill>
                  <a:srgbClr val="424242">
                    <a:lumMod val="60000"/>
                    <a:lumOff val="40000"/>
                  </a:srgbClr>
                </a:solidFill>
                <a:latin typeface="Franklin Gothic Book" panose="020B0503020102020204"/>
                <a:cs typeface="Arial" charset="0"/>
              </a:rPr>
              <a:t> © </a:t>
            </a:r>
            <a:r>
              <a:rPr lang="en-US" sz="795" dirty="0" err="1">
                <a:solidFill>
                  <a:srgbClr val="424242">
                    <a:lumMod val="60000"/>
                    <a:lumOff val="40000"/>
                  </a:srgbClr>
                </a:solidFill>
                <a:latin typeface="Franklin Gothic Book" panose="020B0503020102020204"/>
                <a:cs typeface="Arial" charset="0"/>
              </a:rPr>
              <a:t>Valores</a:t>
            </a:r>
            <a:r>
              <a:rPr lang="en-US" sz="795" dirty="0">
                <a:solidFill>
                  <a:srgbClr val="424242">
                    <a:lumMod val="60000"/>
                    <a:lumOff val="40000"/>
                  </a:srgbClr>
                </a:solidFill>
                <a:latin typeface="Franklin Gothic Book" panose="020B0503020102020204"/>
                <a:cs typeface="Arial" charset="0"/>
              </a:rPr>
              <a:t> </a:t>
            </a:r>
            <a:r>
              <a:rPr lang="en-US" sz="795" dirty="0" err="1">
                <a:solidFill>
                  <a:srgbClr val="424242">
                    <a:lumMod val="60000"/>
                    <a:lumOff val="40000"/>
                  </a:srgbClr>
                </a:solidFill>
                <a:latin typeface="Franklin Gothic Book" panose="020B0503020102020204"/>
                <a:cs typeface="Arial" charset="0"/>
              </a:rPr>
              <a:t>Corporativos</a:t>
            </a:r>
            <a:r>
              <a:rPr lang="en-US" sz="795" dirty="0">
                <a:solidFill>
                  <a:srgbClr val="424242">
                    <a:lumMod val="60000"/>
                    <a:lumOff val="40000"/>
                  </a:srgbClr>
                </a:solidFill>
                <a:latin typeface="Franklin Gothic Book" panose="020B0503020102020204"/>
                <a:cs typeface="Arial" charset="0"/>
              </a:rPr>
              <a:t> Softtek S.A. de C.V. 2020 | Internal</a:t>
            </a:r>
          </a:p>
        </p:txBody>
      </p:sp>
    </p:spTree>
    <p:extLst>
      <p:ext uri="{BB962C8B-B14F-4D97-AF65-F5344CB8AC3E}">
        <p14:creationId xmlns:p14="http://schemas.microsoft.com/office/powerpoint/2010/main" val="182565852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-facts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icture Placeholder 65">
            <a:extLst>
              <a:ext uri="{FF2B5EF4-FFF2-40B4-BE49-F238E27FC236}">
                <a16:creationId xmlns:a16="http://schemas.microsoft.com/office/drawing/2014/main" id="{92DE92E9-F056-6049-89A0-AD11A8AA7999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7693257" y="1723350"/>
            <a:ext cx="4074345" cy="4075873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7A119ACA-C154-FC4B-A633-C40143199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867" y="288926"/>
            <a:ext cx="10380133" cy="454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9ACC6A7-AEFF-8B4F-9756-6571E814C102}"/>
              </a:ext>
            </a:extLst>
          </p:cNvPr>
          <p:cNvSpPr/>
          <p:nvPr userDrawn="1"/>
        </p:nvSpPr>
        <p:spPr>
          <a:xfrm>
            <a:off x="7670042" y="1705971"/>
            <a:ext cx="4121624" cy="4121624"/>
          </a:xfrm>
          <a:prstGeom prst="ellipse">
            <a:avLst/>
          </a:prstGeom>
          <a:noFill/>
          <a:ln w="38100">
            <a:gradFill>
              <a:gsLst>
                <a:gs pos="0">
                  <a:schemeClr val="accent5"/>
                </a:gs>
                <a:gs pos="74000">
                  <a:schemeClr val="accent6">
                    <a:lumMod val="50000"/>
                  </a:schemeClr>
                </a:gs>
                <a:gs pos="100000">
                  <a:schemeClr val="tx2">
                    <a:lumMod val="5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DEE5833-0112-174C-9986-DBD77BE699D3}"/>
              </a:ext>
            </a:extLst>
          </p:cNvPr>
          <p:cNvCxnSpPr>
            <a:cxnSpLocks/>
          </p:cNvCxnSpPr>
          <p:nvPr userDrawn="1"/>
        </p:nvCxnSpPr>
        <p:spPr>
          <a:xfrm>
            <a:off x="3739846" y="1584621"/>
            <a:ext cx="0" cy="4476255"/>
          </a:xfrm>
          <a:prstGeom prst="line">
            <a:avLst/>
          </a:prstGeom>
          <a:ln w="1905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BD2F770C-0F61-D84A-BE12-906DA08A3C1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7339" y="771280"/>
            <a:ext cx="10380662" cy="384175"/>
          </a:xfrm>
        </p:spPr>
        <p:txBody>
          <a:bodyPr>
            <a:normAutofit/>
          </a:bodyPr>
          <a:lstStyle>
            <a:lvl1pPr marL="0" indent="0">
              <a:buNone/>
              <a:defRPr sz="1788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07E84CA9-B449-9042-805A-FC1A0526A3A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64257" y="1835776"/>
            <a:ext cx="1858963" cy="681038"/>
          </a:xfrm>
        </p:spPr>
        <p:txBody>
          <a:bodyPr>
            <a:noAutofit/>
          </a:bodyPr>
          <a:lstStyle>
            <a:lvl1pPr marL="0" indent="0">
              <a:buNone/>
              <a:defRPr sz="4372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0000</a:t>
            </a:r>
          </a:p>
        </p:txBody>
      </p:sp>
      <p:sp>
        <p:nvSpPr>
          <p:cNvPr id="39" name="Text Placeholder 37">
            <a:extLst>
              <a:ext uri="{FF2B5EF4-FFF2-40B4-BE49-F238E27FC236}">
                <a16:creationId xmlns:a16="http://schemas.microsoft.com/office/drawing/2014/main" id="{43ADFA46-42A3-0144-96BE-F4A2B7BE419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364257" y="2542913"/>
            <a:ext cx="1858963" cy="327579"/>
          </a:xfrm>
        </p:spPr>
        <p:txBody>
          <a:bodyPr>
            <a:noAutofit/>
          </a:bodyPr>
          <a:lstStyle>
            <a:lvl1pPr marL="0" indent="0">
              <a:buNone/>
              <a:defRPr sz="1392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id="{2AFD979C-BD5E-394C-A5B9-F6F6786FA95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37908" y="1496929"/>
            <a:ext cx="685800" cy="685800"/>
          </a:xfrm>
        </p:spPr>
        <p:txBody>
          <a:bodyPr>
            <a:normAutofit/>
          </a:bodyPr>
          <a:lstStyle>
            <a:lvl1pPr marL="0" indent="0">
              <a:buNone/>
              <a:defRPr sz="1192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2" name="Text Placeholder 37">
            <a:extLst>
              <a:ext uri="{FF2B5EF4-FFF2-40B4-BE49-F238E27FC236}">
                <a16:creationId xmlns:a16="http://schemas.microsoft.com/office/drawing/2014/main" id="{646326CA-C811-F048-947D-E728A641AA8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64257" y="3415244"/>
            <a:ext cx="1858963" cy="681038"/>
          </a:xfrm>
        </p:spPr>
        <p:txBody>
          <a:bodyPr>
            <a:noAutofit/>
          </a:bodyPr>
          <a:lstStyle>
            <a:lvl1pPr marL="0" indent="0">
              <a:buNone/>
              <a:defRPr sz="4372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0000</a:t>
            </a:r>
          </a:p>
        </p:txBody>
      </p:sp>
      <p:sp>
        <p:nvSpPr>
          <p:cNvPr id="43" name="Text Placeholder 37">
            <a:extLst>
              <a:ext uri="{FF2B5EF4-FFF2-40B4-BE49-F238E27FC236}">
                <a16:creationId xmlns:a16="http://schemas.microsoft.com/office/drawing/2014/main" id="{E4098D10-216D-A54B-8DF3-94F48891B68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364257" y="4122381"/>
            <a:ext cx="1858963" cy="327579"/>
          </a:xfrm>
        </p:spPr>
        <p:txBody>
          <a:bodyPr>
            <a:noAutofit/>
          </a:bodyPr>
          <a:lstStyle>
            <a:lvl1pPr marL="0" indent="0">
              <a:buNone/>
              <a:defRPr sz="1392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4" name="Picture Placeholder 40">
            <a:extLst>
              <a:ext uri="{FF2B5EF4-FFF2-40B4-BE49-F238E27FC236}">
                <a16:creationId xmlns:a16="http://schemas.microsoft.com/office/drawing/2014/main" id="{FDC04447-C324-1349-B628-314509FDE7B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37908" y="3076397"/>
            <a:ext cx="685800" cy="685800"/>
          </a:xfrm>
        </p:spPr>
        <p:txBody>
          <a:bodyPr>
            <a:normAutofit/>
          </a:bodyPr>
          <a:lstStyle>
            <a:lvl1pPr marL="0" indent="0">
              <a:buNone/>
              <a:defRPr sz="1192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5" name="Text Placeholder 37">
            <a:extLst>
              <a:ext uri="{FF2B5EF4-FFF2-40B4-BE49-F238E27FC236}">
                <a16:creationId xmlns:a16="http://schemas.microsoft.com/office/drawing/2014/main" id="{DF71D73D-40C6-CC46-9B80-FF454BAD098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364257" y="5000204"/>
            <a:ext cx="1858963" cy="681038"/>
          </a:xfrm>
        </p:spPr>
        <p:txBody>
          <a:bodyPr>
            <a:noAutofit/>
          </a:bodyPr>
          <a:lstStyle>
            <a:lvl1pPr marL="0" indent="0">
              <a:buNone/>
              <a:defRPr sz="4372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0000</a:t>
            </a:r>
          </a:p>
        </p:txBody>
      </p:sp>
      <p:sp>
        <p:nvSpPr>
          <p:cNvPr id="46" name="Text Placeholder 37">
            <a:extLst>
              <a:ext uri="{FF2B5EF4-FFF2-40B4-BE49-F238E27FC236}">
                <a16:creationId xmlns:a16="http://schemas.microsoft.com/office/drawing/2014/main" id="{A45563B4-2BA4-6248-8CAD-1F9AF671BA0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364257" y="5707341"/>
            <a:ext cx="1858963" cy="327579"/>
          </a:xfrm>
        </p:spPr>
        <p:txBody>
          <a:bodyPr>
            <a:noAutofit/>
          </a:bodyPr>
          <a:lstStyle>
            <a:lvl1pPr marL="0" indent="0">
              <a:buNone/>
              <a:defRPr sz="1392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7" name="Picture Placeholder 40">
            <a:extLst>
              <a:ext uri="{FF2B5EF4-FFF2-40B4-BE49-F238E27FC236}">
                <a16:creationId xmlns:a16="http://schemas.microsoft.com/office/drawing/2014/main" id="{3F0B6400-6C3F-9C47-BEB3-6E0082C3BBBB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37908" y="4661357"/>
            <a:ext cx="685800" cy="685800"/>
          </a:xfrm>
        </p:spPr>
        <p:txBody>
          <a:bodyPr>
            <a:normAutofit/>
          </a:bodyPr>
          <a:lstStyle>
            <a:lvl1pPr marL="0" indent="0">
              <a:buNone/>
              <a:defRPr sz="1192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id="{B826816D-D004-DA46-A80A-0D9A8534E2A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170744" y="1594466"/>
            <a:ext cx="2913983" cy="432590"/>
          </a:xfrm>
        </p:spPr>
        <p:txBody>
          <a:bodyPr anchor="ctr">
            <a:normAutofit/>
          </a:bodyPr>
          <a:lstStyle>
            <a:lvl1pPr marL="0" indent="0">
              <a:buNone/>
              <a:defRPr sz="2782">
                <a:latin typeface="+mj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0" name="Text Placeholder 37">
            <a:extLst>
              <a:ext uri="{FF2B5EF4-FFF2-40B4-BE49-F238E27FC236}">
                <a16:creationId xmlns:a16="http://schemas.microsoft.com/office/drawing/2014/main" id="{3A8866C0-3AB7-B947-A9B4-FBB964BF82D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180609" y="2061983"/>
            <a:ext cx="2904123" cy="505088"/>
          </a:xfrm>
        </p:spPr>
        <p:txBody>
          <a:bodyPr>
            <a:noAutofit/>
          </a:bodyPr>
          <a:lstStyle>
            <a:lvl1pPr marL="0" indent="0">
              <a:buNone/>
              <a:defRPr sz="1392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7" name="Text Placeholder 48">
            <a:extLst>
              <a:ext uri="{FF2B5EF4-FFF2-40B4-BE49-F238E27FC236}">
                <a16:creationId xmlns:a16="http://schemas.microsoft.com/office/drawing/2014/main" id="{4BD24A01-4FC9-F24C-9975-90D963FF748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170744" y="2752706"/>
            <a:ext cx="2913983" cy="432590"/>
          </a:xfrm>
        </p:spPr>
        <p:txBody>
          <a:bodyPr anchor="ctr">
            <a:normAutofit/>
          </a:bodyPr>
          <a:lstStyle>
            <a:lvl1pPr marL="0" indent="0">
              <a:buNone/>
              <a:defRPr sz="2782">
                <a:latin typeface="+mj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8" name="Text Placeholder 37">
            <a:extLst>
              <a:ext uri="{FF2B5EF4-FFF2-40B4-BE49-F238E27FC236}">
                <a16:creationId xmlns:a16="http://schemas.microsoft.com/office/drawing/2014/main" id="{57D9260E-7660-A648-A63B-23DF2BDC88C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180609" y="3220223"/>
            <a:ext cx="2904123" cy="505088"/>
          </a:xfrm>
        </p:spPr>
        <p:txBody>
          <a:bodyPr>
            <a:noAutofit/>
          </a:bodyPr>
          <a:lstStyle>
            <a:lvl1pPr marL="0" indent="0">
              <a:buNone/>
              <a:defRPr sz="1392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9" name="Text Placeholder 48">
            <a:extLst>
              <a:ext uri="{FF2B5EF4-FFF2-40B4-BE49-F238E27FC236}">
                <a16:creationId xmlns:a16="http://schemas.microsoft.com/office/drawing/2014/main" id="{B318BC84-918B-CC41-A46E-AC60C9630C9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170744" y="3898754"/>
            <a:ext cx="2913983" cy="432590"/>
          </a:xfrm>
        </p:spPr>
        <p:txBody>
          <a:bodyPr anchor="ctr">
            <a:normAutofit/>
          </a:bodyPr>
          <a:lstStyle>
            <a:lvl1pPr marL="0" indent="0">
              <a:buNone/>
              <a:defRPr sz="2782">
                <a:latin typeface="+mj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0" name="Text Placeholder 37">
            <a:extLst>
              <a:ext uri="{FF2B5EF4-FFF2-40B4-BE49-F238E27FC236}">
                <a16:creationId xmlns:a16="http://schemas.microsoft.com/office/drawing/2014/main" id="{3B91DFB2-7CF1-B845-8CB0-FEA8C8FCF2C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180609" y="4366271"/>
            <a:ext cx="2904123" cy="505088"/>
          </a:xfrm>
        </p:spPr>
        <p:txBody>
          <a:bodyPr>
            <a:noAutofit/>
          </a:bodyPr>
          <a:lstStyle>
            <a:lvl1pPr marL="0" indent="0">
              <a:buNone/>
              <a:defRPr sz="1392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1" name="Text Placeholder 48">
            <a:extLst>
              <a:ext uri="{FF2B5EF4-FFF2-40B4-BE49-F238E27FC236}">
                <a16:creationId xmlns:a16="http://schemas.microsoft.com/office/drawing/2014/main" id="{3D382C53-BD55-AB41-8DFF-D4C11E93376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170744" y="5056994"/>
            <a:ext cx="2913983" cy="432590"/>
          </a:xfrm>
        </p:spPr>
        <p:txBody>
          <a:bodyPr anchor="ctr">
            <a:normAutofit/>
          </a:bodyPr>
          <a:lstStyle>
            <a:lvl1pPr marL="0" indent="0">
              <a:buNone/>
              <a:defRPr sz="2782">
                <a:latin typeface="+mj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2" name="Text Placeholder 37">
            <a:extLst>
              <a:ext uri="{FF2B5EF4-FFF2-40B4-BE49-F238E27FC236}">
                <a16:creationId xmlns:a16="http://schemas.microsoft.com/office/drawing/2014/main" id="{AA186E0C-DD67-1A4F-8330-BF4585ADC45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180609" y="5524511"/>
            <a:ext cx="2904123" cy="505088"/>
          </a:xfrm>
        </p:spPr>
        <p:txBody>
          <a:bodyPr>
            <a:noAutofit/>
          </a:bodyPr>
          <a:lstStyle>
            <a:lvl1pPr marL="0" indent="0">
              <a:buNone/>
              <a:defRPr sz="1392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3" name="Text Placeholder 48">
            <a:extLst>
              <a:ext uri="{FF2B5EF4-FFF2-40B4-BE49-F238E27FC236}">
                <a16:creationId xmlns:a16="http://schemas.microsoft.com/office/drawing/2014/main" id="{1F9E7899-790D-5F41-B4CF-EFFB4A745F4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273862" y="2709231"/>
            <a:ext cx="2913983" cy="1299250"/>
          </a:xfrm>
        </p:spPr>
        <p:txBody>
          <a:bodyPr anchor="ctr">
            <a:noAutofit/>
          </a:bodyPr>
          <a:lstStyle>
            <a:lvl1pPr marL="0" indent="0" algn="ctr">
              <a:buNone/>
              <a:defRPr sz="9539">
                <a:latin typeface="+mj-lt"/>
              </a:defRPr>
            </a:lvl1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64" name="Text Placeholder 48">
            <a:extLst>
              <a:ext uri="{FF2B5EF4-FFF2-40B4-BE49-F238E27FC236}">
                <a16:creationId xmlns:a16="http://schemas.microsoft.com/office/drawing/2014/main" id="{E9783524-39A1-004A-A96F-F808DCD068F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273862" y="4061169"/>
            <a:ext cx="2913983" cy="746492"/>
          </a:xfrm>
        </p:spPr>
        <p:txBody>
          <a:bodyPr anchor="t">
            <a:noAutofit/>
          </a:bodyPr>
          <a:lstStyle>
            <a:lvl1pPr marL="0" indent="0" algn="ctr">
              <a:buNone/>
              <a:defRPr sz="2484"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0125665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-facts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icture Placeholder 65">
            <a:extLst>
              <a:ext uri="{FF2B5EF4-FFF2-40B4-BE49-F238E27FC236}">
                <a16:creationId xmlns:a16="http://schemas.microsoft.com/office/drawing/2014/main" id="{92DE92E9-F056-6049-89A0-AD11A8AA7999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44793" y="1723350"/>
            <a:ext cx="4074345" cy="4075873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7A119ACA-C154-FC4B-A633-C40143199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867" y="288926"/>
            <a:ext cx="10380133" cy="454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9ACC6A7-AEFF-8B4F-9756-6571E814C102}"/>
              </a:ext>
            </a:extLst>
          </p:cNvPr>
          <p:cNvSpPr/>
          <p:nvPr userDrawn="1"/>
        </p:nvSpPr>
        <p:spPr>
          <a:xfrm>
            <a:off x="621578" y="1705971"/>
            <a:ext cx="4121624" cy="4121624"/>
          </a:xfrm>
          <a:prstGeom prst="ellipse">
            <a:avLst/>
          </a:prstGeom>
          <a:noFill/>
          <a:ln w="38100">
            <a:gradFill>
              <a:gsLst>
                <a:gs pos="0">
                  <a:schemeClr val="accent5"/>
                </a:gs>
                <a:gs pos="74000">
                  <a:schemeClr val="accent6">
                    <a:lumMod val="50000"/>
                  </a:schemeClr>
                </a:gs>
                <a:gs pos="100000">
                  <a:schemeClr val="tx2">
                    <a:lumMod val="5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DEE5833-0112-174C-9986-DBD77BE699D3}"/>
              </a:ext>
            </a:extLst>
          </p:cNvPr>
          <p:cNvCxnSpPr>
            <a:cxnSpLocks/>
          </p:cNvCxnSpPr>
          <p:nvPr userDrawn="1"/>
        </p:nvCxnSpPr>
        <p:spPr>
          <a:xfrm>
            <a:off x="8225537" y="1584621"/>
            <a:ext cx="0" cy="4476255"/>
          </a:xfrm>
          <a:prstGeom prst="line">
            <a:avLst/>
          </a:prstGeom>
          <a:ln w="1905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BD2F770C-0F61-D84A-BE12-906DA08A3C1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7339" y="771280"/>
            <a:ext cx="10380662" cy="384175"/>
          </a:xfrm>
        </p:spPr>
        <p:txBody>
          <a:bodyPr>
            <a:normAutofit/>
          </a:bodyPr>
          <a:lstStyle>
            <a:lvl1pPr marL="0" indent="0">
              <a:buNone/>
              <a:defRPr sz="1788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07E84CA9-B449-9042-805A-FC1A0526A3A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49948" y="1835776"/>
            <a:ext cx="1858963" cy="681038"/>
          </a:xfrm>
        </p:spPr>
        <p:txBody>
          <a:bodyPr>
            <a:noAutofit/>
          </a:bodyPr>
          <a:lstStyle>
            <a:lvl1pPr marL="0" indent="0">
              <a:buNone/>
              <a:defRPr sz="4372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0000</a:t>
            </a:r>
          </a:p>
        </p:txBody>
      </p:sp>
      <p:sp>
        <p:nvSpPr>
          <p:cNvPr id="39" name="Text Placeholder 37">
            <a:extLst>
              <a:ext uri="{FF2B5EF4-FFF2-40B4-BE49-F238E27FC236}">
                <a16:creationId xmlns:a16="http://schemas.microsoft.com/office/drawing/2014/main" id="{43ADFA46-42A3-0144-96BE-F4A2B7BE419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849948" y="2542913"/>
            <a:ext cx="1858963" cy="327579"/>
          </a:xfrm>
        </p:spPr>
        <p:txBody>
          <a:bodyPr>
            <a:noAutofit/>
          </a:bodyPr>
          <a:lstStyle>
            <a:lvl1pPr marL="0" indent="0">
              <a:buNone/>
              <a:defRPr sz="1392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id="{2AFD979C-BD5E-394C-A5B9-F6F6786FA95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123598" y="1496929"/>
            <a:ext cx="685800" cy="685800"/>
          </a:xfrm>
        </p:spPr>
        <p:txBody>
          <a:bodyPr>
            <a:normAutofit/>
          </a:bodyPr>
          <a:lstStyle>
            <a:lvl1pPr marL="0" indent="0">
              <a:buNone/>
              <a:defRPr sz="1192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2" name="Text Placeholder 37">
            <a:extLst>
              <a:ext uri="{FF2B5EF4-FFF2-40B4-BE49-F238E27FC236}">
                <a16:creationId xmlns:a16="http://schemas.microsoft.com/office/drawing/2014/main" id="{646326CA-C811-F048-947D-E728A641AA8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849948" y="3415244"/>
            <a:ext cx="1858963" cy="681038"/>
          </a:xfrm>
        </p:spPr>
        <p:txBody>
          <a:bodyPr>
            <a:noAutofit/>
          </a:bodyPr>
          <a:lstStyle>
            <a:lvl1pPr marL="0" indent="0">
              <a:buNone/>
              <a:defRPr sz="4372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0000</a:t>
            </a:r>
          </a:p>
        </p:txBody>
      </p:sp>
      <p:sp>
        <p:nvSpPr>
          <p:cNvPr id="43" name="Text Placeholder 37">
            <a:extLst>
              <a:ext uri="{FF2B5EF4-FFF2-40B4-BE49-F238E27FC236}">
                <a16:creationId xmlns:a16="http://schemas.microsoft.com/office/drawing/2014/main" id="{E4098D10-216D-A54B-8DF3-94F48891B68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9948" y="4122381"/>
            <a:ext cx="1858963" cy="327579"/>
          </a:xfrm>
        </p:spPr>
        <p:txBody>
          <a:bodyPr>
            <a:noAutofit/>
          </a:bodyPr>
          <a:lstStyle>
            <a:lvl1pPr marL="0" indent="0">
              <a:buNone/>
              <a:defRPr sz="1392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4" name="Picture Placeholder 40">
            <a:extLst>
              <a:ext uri="{FF2B5EF4-FFF2-40B4-BE49-F238E27FC236}">
                <a16:creationId xmlns:a16="http://schemas.microsoft.com/office/drawing/2014/main" id="{FDC04447-C324-1349-B628-314509FDE7B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123598" y="3076397"/>
            <a:ext cx="685800" cy="685800"/>
          </a:xfrm>
        </p:spPr>
        <p:txBody>
          <a:bodyPr>
            <a:normAutofit/>
          </a:bodyPr>
          <a:lstStyle>
            <a:lvl1pPr marL="0" indent="0">
              <a:buNone/>
              <a:defRPr sz="1192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5" name="Text Placeholder 37">
            <a:extLst>
              <a:ext uri="{FF2B5EF4-FFF2-40B4-BE49-F238E27FC236}">
                <a16:creationId xmlns:a16="http://schemas.microsoft.com/office/drawing/2014/main" id="{DF71D73D-40C6-CC46-9B80-FF454BAD098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849948" y="5000204"/>
            <a:ext cx="1858963" cy="681038"/>
          </a:xfrm>
        </p:spPr>
        <p:txBody>
          <a:bodyPr>
            <a:noAutofit/>
          </a:bodyPr>
          <a:lstStyle>
            <a:lvl1pPr marL="0" indent="0">
              <a:buNone/>
              <a:defRPr sz="4372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0000</a:t>
            </a:r>
          </a:p>
        </p:txBody>
      </p:sp>
      <p:sp>
        <p:nvSpPr>
          <p:cNvPr id="46" name="Text Placeholder 37">
            <a:extLst>
              <a:ext uri="{FF2B5EF4-FFF2-40B4-BE49-F238E27FC236}">
                <a16:creationId xmlns:a16="http://schemas.microsoft.com/office/drawing/2014/main" id="{A45563B4-2BA4-6248-8CAD-1F9AF671BA0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849948" y="5707341"/>
            <a:ext cx="1858963" cy="327579"/>
          </a:xfrm>
        </p:spPr>
        <p:txBody>
          <a:bodyPr>
            <a:noAutofit/>
          </a:bodyPr>
          <a:lstStyle>
            <a:lvl1pPr marL="0" indent="0">
              <a:buNone/>
              <a:defRPr sz="1392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7" name="Picture Placeholder 40">
            <a:extLst>
              <a:ext uri="{FF2B5EF4-FFF2-40B4-BE49-F238E27FC236}">
                <a16:creationId xmlns:a16="http://schemas.microsoft.com/office/drawing/2014/main" id="{3F0B6400-6C3F-9C47-BEB3-6E0082C3BBBB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123598" y="4661357"/>
            <a:ext cx="685800" cy="685800"/>
          </a:xfrm>
        </p:spPr>
        <p:txBody>
          <a:bodyPr>
            <a:normAutofit/>
          </a:bodyPr>
          <a:lstStyle>
            <a:lvl1pPr marL="0" indent="0">
              <a:buNone/>
              <a:defRPr sz="1192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id="{B826816D-D004-DA46-A80A-0D9A8534E2A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656436" y="1594466"/>
            <a:ext cx="2913983" cy="432590"/>
          </a:xfrm>
        </p:spPr>
        <p:txBody>
          <a:bodyPr anchor="ctr">
            <a:normAutofit/>
          </a:bodyPr>
          <a:lstStyle>
            <a:lvl1pPr marL="0" indent="0">
              <a:buNone/>
              <a:defRPr sz="2782">
                <a:latin typeface="+mj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0" name="Text Placeholder 37">
            <a:extLst>
              <a:ext uri="{FF2B5EF4-FFF2-40B4-BE49-F238E27FC236}">
                <a16:creationId xmlns:a16="http://schemas.microsoft.com/office/drawing/2014/main" id="{3A8866C0-3AB7-B947-A9B4-FBB964BF82D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66300" y="2061983"/>
            <a:ext cx="2904123" cy="505088"/>
          </a:xfrm>
        </p:spPr>
        <p:txBody>
          <a:bodyPr>
            <a:noAutofit/>
          </a:bodyPr>
          <a:lstStyle>
            <a:lvl1pPr marL="0" indent="0">
              <a:buNone/>
              <a:defRPr sz="1392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7" name="Text Placeholder 48">
            <a:extLst>
              <a:ext uri="{FF2B5EF4-FFF2-40B4-BE49-F238E27FC236}">
                <a16:creationId xmlns:a16="http://schemas.microsoft.com/office/drawing/2014/main" id="{4BD24A01-4FC9-F24C-9975-90D963FF748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56436" y="2752706"/>
            <a:ext cx="2913983" cy="432590"/>
          </a:xfrm>
        </p:spPr>
        <p:txBody>
          <a:bodyPr anchor="ctr">
            <a:normAutofit/>
          </a:bodyPr>
          <a:lstStyle>
            <a:lvl1pPr marL="0" indent="0">
              <a:buNone/>
              <a:defRPr sz="2782">
                <a:latin typeface="+mj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8" name="Text Placeholder 37">
            <a:extLst>
              <a:ext uri="{FF2B5EF4-FFF2-40B4-BE49-F238E27FC236}">
                <a16:creationId xmlns:a16="http://schemas.microsoft.com/office/drawing/2014/main" id="{57D9260E-7660-A648-A63B-23DF2BDC88C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666300" y="3220223"/>
            <a:ext cx="2904123" cy="505088"/>
          </a:xfrm>
        </p:spPr>
        <p:txBody>
          <a:bodyPr>
            <a:noAutofit/>
          </a:bodyPr>
          <a:lstStyle>
            <a:lvl1pPr marL="0" indent="0">
              <a:buNone/>
              <a:defRPr sz="1392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9" name="Text Placeholder 48">
            <a:extLst>
              <a:ext uri="{FF2B5EF4-FFF2-40B4-BE49-F238E27FC236}">
                <a16:creationId xmlns:a16="http://schemas.microsoft.com/office/drawing/2014/main" id="{B318BC84-918B-CC41-A46E-AC60C9630C9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656436" y="3898754"/>
            <a:ext cx="2913983" cy="432590"/>
          </a:xfrm>
        </p:spPr>
        <p:txBody>
          <a:bodyPr anchor="ctr">
            <a:normAutofit/>
          </a:bodyPr>
          <a:lstStyle>
            <a:lvl1pPr marL="0" indent="0">
              <a:buNone/>
              <a:defRPr sz="2782">
                <a:latin typeface="+mj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0" name="Text Placeholder 37">
            <a:extLst>
              <a:ext uri="{FF2B5EF4-FFF2-40B4-BE49-F238E27FC236}">
                <a16:creationId xmlns:a16="http://schemas.microsoft.com/office/drawing/2014/main" id="{3B91DFB2-7CF1-B845-8CB0-FEA8C8FCF2C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666300" y="4366271"/>
            <a:ext cx="2904123" cy="505088"/>
          </a:xfrm>
        </p:spPr>
        <p:txBody>
          <a:bodyPr>
            <a:noAutofit/>
          </a:bodyPr>
          <a:lstStyle>
            <a:lvl1pPr marL="0" indent="0">
              <a:buNone/>
              <a:defRPr sz="1392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1" name="Text Placeholder 48">
            <a:extLst>
              <a:ext uri="{FF2B5EF4-FFF2-40B4-BE49-F238E27FC236}">
                <a16:creationId xmlns:a16="http://schemas.microsoft.com/office/drawing/2014/main" id="{3D382C53-BD55-AB41-8DFF-D4C11E93376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656436" y="5056994"/>
            <a:ext cx="2913983" cy="432590"/>
          </a:xfrm>
        </p:spPr>
        <p:txBody>
          <a:bodyPr anchor="ctr">
            <a:normAutofit/>
          </a:bodyPr>
          <a:lstStyle>
            <a:lvl1pPr marL="0" indent="0">
              <a:buNone/>
              <a:defRPr sz="2782">
                <a:latin typeface="+mj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2" name="Text Placeholder 37">
            <a:extLst>
              <a:ext uri="{FF2B5EF4-FFF2-40B4-BE49-F238E27FC236}">
                <a16:creationId xmlns:a16="http://schemas.microsoft.com/office/drawing/2014/main" id="{AA186E0C-DD67-1A4F-8330-BF4585ADC45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666300" y="5524511"/>
            <a:ext cx="2904123" cy="505088"/>
          </a:xfrm>
        </p:spPr>
        <p:txBody>
          <a:bodyPr>
            <a:noAutofit/>
          </a:bodyPr>
          <a:lstStyle>
            <a:lvl1pPr marL="0" indent="0">
              <a:buNone/>
              <a:defRPr sz="1392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3" name="Text Placeholder 48">
            <a:extLst>
              <a:ext uri="{FF2B5EF4-FFF2-40B4-BE49-F238E27FC236}">
                <a16:creationId xmlns:a16="http://schemas.microsoft.com/office/drawing/2014/main" id="{1F9E7899-790D-5F41-B4CF-EFFB4A745F4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225398" y="2709231"/>
            <a:ext cx="2913983" cy="1299250"/>
          </a:xfrm>
        </p:spPr>
        <p:txBody>
          <a:bodyPr anchor="ctr">
            <a:noAutofit/>
          </a:bodyPr>
          <a:lstStyle>
            <a:lvl1pPr marL="0" indent="0" algn="ctr">
              <a:buNone/>
              <a:defRPr sz="9539">
                <a:latin typeface="+mj-lt"/>
              </a:defRPr>
            </a:lvl1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64" name="Text Placeholder 48">
            <a:extLst>
              <a:ext uri="{FF2B5EF4-FFF2-40B4-BE49-F238E27FC236}">
                <a16:creationId xmlns:a16="http://schemas.microsoft.com/office/drawing/2014/main" id="{E9783524-39A1-004A-A96F-F808DCD068F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225398" y="4061169"/>
            <a:ext cx="2913983" cy="746492"/>
          </a:xfrm>
        </p:spPr>
        <p:txBody>
          <a:bodyPr anchor="t">
            <a:noAutofit/>
          </a:bodyPr>
          <a:lstStyle>
            <a:lvl1pPr marL="0" indent="0" algn="ctr">
              <a:buNone/>
              <a:defRPr sz="2484"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9785316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-facts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icture Placeholder 65">
            <a:extLst>
              <a:ext uri="{FF2B5EF4-FFF2-40B4-BE49-F238E27FC236}">
                <a16:creationId xmlns:a16="http://schemas.microsoft.com/office/drawing/2014/main" id="{92DE92E9-F056-6049-89A0-AD11A8AA7999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3989679" y="1723350"/>
            <a:ext cx="4074345" cy="4075873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7A119ACA-C154-FC4B-A633-C40143199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867" y="288926"/>
            <a:ext cx="10380133" cy="454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9ACC6A7-AEFF-8B4F-9756-6571E814C102}"/>
              </a:ext>
            </a:extLst>
          </p:cNvPr>
          <p:cNvSpPr/>
          <p:nvPr userDrawn="1"/>
        </p:nvSpPr>
        <p:spPr>
          <a:xfrm>
            <a:off x="3966464" y="1705971"/>
            <a:ext cx="4121624" cy="4121624"/>
          </a:xfrm>
          <a:prstGeom prst="ellipse">
            <a:avLst/>
          </a:prstGeom>
          <a:noFill/>
          <a:ln w="38100">
            <a:gradFill>
              <a:gsLst>
                <a:gs pos="0">
                  <a:schemeClr val="accent5"/>
                </a:gs>
                <a:gs pos="74000">
                  <a:schemeClr val="accent6">
                    <a:lumMod val="50000"/>
                  </a:schemeClr>
                </a:gs>
                <a:gs pos="100000">
                  <a:schemeClr val="tx2">
                    <a:lumMod val="5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BD2F770C-0F61-D84A-BE12-906DA08A3C1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7339" y="771280"/>
            <a:ext cx="10380662" cy="384175"/>
          </a:xfrm>
        </p:spPr>
        <p:txBody>
          <a:bodyPr>
            <a:normAutofit/>
          </a:bodyPr>
          <a:lstStyle>
            <a:lvl1pPr marL="0" indent="0">
              <a:buNone/>
              <a:defRPr sz="1788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07E84CA9-B449-9042-805A-FC1A0526A3A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27745" y="1835776"/>
            <a:ext cx="1858963" cy="681038"/>
          </a:xfrm>
        </p:spPr>
        <p:txBody>
          <a:bodyPr>
            <a:noAutofit/>
          </a:bodyPr>
          <a:lstStyle>
            <a:lvl1pPr marL="0" indent="0">
              <a:buNone/>
              <a:defRPr sz="4372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0000</a:t>
            </a:r>
          </a:p>
        </p:txBody>
      </p:sp>
      <p:sp>
        <p:nvSpPr>
          <p:cNvPr id="39" name="Text Placeholder 37">
            <a:extLst>
              <a:ext uri="{FF2B5EF4-FFF2-40B4-BE49-F238E27FC236}">
                <a16:creationId xmlns:a16="http://schemas.microsoft.com/office/drawing/2014/main" id="{43ADFA46-42A3-0144-96BE-F4A2B7BE419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527745" y="2542913"/>
            <a:ext cx="1858963" cy="327579"/>
          </a:xfrm>
        </p:spPr>
        <p:txBody>
          <a:bodyPr>
            <a:noAutofit/>
          </a:bodyPr>
          <a:lstStyle>
            <a:lvl1pPr marL="0" indent="0">
              <a:buNone/>
              <a:defRPr sz="1392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id="{2AFD979C-BD5E-394C-A5B9-F6F6786FA95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01395" y="1496929"/>
            <a:ext cx="685800" cy="685800"/>
          </a:xfrm>
        </p:spPr>
        <p:txBody>
          <a:bodyPr>
            <a:normAutofit/>
          </a:bodyPr>
          <a:lstStyle>
            <a:lvl1pPr marL="0" indent="0">
              <a:buNone/>
              <a:defRPr sz="1192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2" name="Text Placeholder 37">
            <a:extLst>
              <a:ext uri="{FF2B5EF4-FFF2-40B4-BE49-F238E27FC236}">
                <a16:creationId xmlns:a16="http://schemas.microsoft.com/office/drawing/2014/main" id="{646326CA-C811-F048-947D-E728A641AA8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27745" y="3415244"/>
            <a:ext cx="1858963" cy="681038"/>
          </a:xfrm>
        </p:spPr>
        <p:txBody>
          <a:bodyPr>
            <a:noAutofit/>
          </a:bodyPr>
          <a:lstStyle>
            <a:lvl1pPr marL="0" indent="0">
              <a:buNone/>
              <a:defRPr sz="4372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0000</a:t>
            </a:r>
          </a:p>
        </p:txBody>
      </p:sp>
      <p:sp>
        <p:nvSpPr>
          <p:cNvPr id="43" name="Text Placeholder 37">
            <a:extLst>
              <a:ext uri="{FF2B5EF4-FFF2-40B4-BE49-F238E27FC236}">
                <a16:creationId xmlns:a16="http://schemas.microsoft.com/office/drawing/2014/main" id="{E4098D10-216D-A54B-8DF3-94F48891B68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7745" y="4122381"/>
            <a:ext cx="1858963" cy="327579"/>
          </a:xfrm>
        </p:spPr>
        <p:txBody>
          <a:bodyPr>
            <a:noAutofit/>
          </a:bodyPr>
          <a:lstStyle>
            <a:lvl1pPr marL="0" indent="0">
              <a:buNone/>
              <a:defRPr sz="1392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4" name="Picture Placeholder 40">
            <a:extLst>
              <a:ext uri="{FF2B5EF4-FFF2-40B4-BE49-F238E27FC236}">
                <a16:creationId xmlns:a16="http://schemas.microsoft.com/office/drawing/2014/main" id="{FDC04447-C324-1349-B628-314509FDE7B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01395" y="3076397"/>
            <a:ext cx="685800" cy="685800"/>
          </a:xfrm>
        </p:spPr>
        <p:txBody>
          <a:bodyPr>
            <a:normAutofit/>
          </a:bodyPr>
          <a:lstStyle>
            <a:lvl1pPr marL="0" indent="0">
              <a:buNone/>
              <a:defRPr sz="1192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5" name="Text Placeholder 37">
            <a:extLst>
              <a:ext uri="{FF2B5EF4-FFF2-40B4-BE49-F238E27FC236}">
                <a16:creationId xmlns:a16="http://schemas.microsoft.com/office/drawing/2014/main" id="{DF71D73D-40C6-CC46-9B80-FF454BAD098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27745" y="5000204"/>
            <a:ext cx="1858963" cy="681038"/>
          </a:xfrm>
        </p:spPr>
        <p:txBody>
          <a:bodyPr>
            <a:noAutofit/>
          </a:bodyPr>
          <a:lstStyle>
            <a:lvl1pPr marL="0" indent="0">
              <a:buNone/>
              <a:defRPr sz="4372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0000</a:t>
            </a:r>
          </a:p>
        </p:txBody>
      </p:sp>
      <p:sp>
        <p:nvSpPr>
          <p:cNvPr id="46" name="Text Placeholder 37">
            <a:extLst>
              <a:ext uri="{FF2B5EF4-FFF2-40B4-BE49-F238E27FC236}">
                <a16:creationId xmlns:a16="http://schemas.microsoft.com/office/drawing/2014/main" id="{A45563B4-2BA4-6248-8CAD-1F9AF671BA0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527745" y="5707341"/>
            <a:ext cx="1858963" cy="327579"/>
          </a:xfrm>
        </p:spPr>
        <p:txBody>
          <a:bodyPr>
            <a:noAutofit/>
          </a:bodyPr>
          <a:lstStyle>
            <a:lvl1pPr marL="0" indent="0">
              <a:buNone/>
              <a:defRPr sz="1392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7" name="Picture Placeholder 40">
            <a:extLst>
              <a:ext uri="{FF2B5EF4-FFF2-40B4-BE49-F238E27FC236}">
                <a16:creationId xmlns:a16="http://schemas.microsoft.com/office/drawing/2014/main" id="{3F0B6400-6C3F-9C47-BEB3-6E0082C3BBBB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01395" y="4661357"/>
            <a:ext cx="685800" cy="685800"/>
          </a:xfrm>
        </p:spPr>
        <p:txBody>
          <a:bodyPr>
            <a:normAutofit/>
          </a:bodyPr>
          <a:lstStyle>
            <a:lvl1pPr marL="0" indent="0">
              <a:buNone/>
              <a:defRPr sz="1192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id="{B826816D-D004-DA46-A80A-0D9A8534E2A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656436" y="1594466"/>
            <a:ext cx="2913983" cy="432590"/>
          </a:xfrm>
        </p:spPr>
        <p:txBody>
          <a:bodyPr anchor="ctr">
            <a:normAutofit/>
          </a:bodyPr>
          <a:lstStyle>
            <a:lvl1pPr marL="0" indent="0">
              <a:buNone/>
              <a:defRPr sz="2782">
                <a:latin typeface="+mj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0" name="Text Placeholder 37">
            <a:extLst>
              <a:ext uri="{FF2B5EF4-FFF2-40B4-BE49-F238E27FC236}">
                <a16:creationId xmlns:a16="http://schemas.microsoft.com/office/drawing/2014/main" id="{3A8866C0-3AB7-B947-A9B4-FBB964BF82D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66300" y="2061983"/>
            <a:ext cx="2904123" cy="505088"/>
          </a:xfrm>
        </p:spPr>
        <p:txBody>
          <a:bodyPr>
            <a:noAutofit/>
          </a:bodyPr>
          <a:lstStyle>
            <a:lvl1pPr marL="0" indent="0">
              <a:buNone/>
              <a:defRPr sz="1392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7" name="Text Placeholder 48">
            <a:extLst>
              <a:ext uri="{FF2B5EF4-FFF2-40B4-BE49-F238E27FC236}">
                <a16:creationId xmlns:a16="http://schemas.microsoft.com/office/drawing/2014/main" id="{4BD24A01-4FC9-F24C-9975-90D963FF748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56436" y="2752706"/>
            <a:ext cx="2913983" cy="432590"/>
          </a:xfrm>
        </p:spPr>
        <p:txBody>
          <a:bodyPr anchor="ctr">
            <a:normAutofit/>
          </a:bodyPr>
          <a:lstStyle>
            <a:lvl1pPr marL="0" indent="0">
              <a:buNone/>
              <a:defRPr sz="2782">
                <a:latin typeface="+mj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8" name="Text Placeholder 37">
            <a:extLst>
              <a:ext uri="{FF2B5EF4-FFF2-40B4-BE49-F238E27FC236}">
                <a16:creationId xmlns:a16="http://schemas.microsoft.com/office/drawing/2014/main" id="{57D9260E-7660-A648-A63B-23DF2BDC88C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666300" y="3220223"/>
            <a:ext cx="2904123" cy="505088"/>
          </a:xfrm>
        </p:spPr>
        <p:txBody>
          <a:bodyPr>
            <a:noAutofit/>
          </a:bodyPr>
          <a:lstStyle>
            <a:lvl1pPr marL="0" indent="0">
              <a:buNone/>
              <a:defRPr sz="1392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9" name="Text Placeholder 48">
            <a:extLst>
              <a:ext uri="{FF2B5EF4-FFF2-40B4-BE49-F238E27FC236}">
                <a16:creationId xmlns:a16="http://schemas.microsoft.com/office/drawing/2014/main" id="{B318BC84-918B-CC41-A46E-AC60C9630C9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656436" y="3898754"/>
            <a:ext cx="2913983" cy="432590"/>
          </a:xfrm>
        </p:spPr>
        <p:txBody>
          <a:bodyPr anchor="ctr">
            <a:normAutofit/>
          </a:bodyPr>
          <a:lstStyle>
            <a:lvl1pPr marL="0" indent="0">
              <a:buNone/>
              <a:defRPr sz="2782">
                <a:latin typeface="+mj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0" name="Text Placeholder 37">
            <a:extLst>
              <a:ext uri="{FF2B5EF4-FFF2-40B4-BE49-F238E27FC236}">
                <a16:creationId xmlns:a16="http://schemas.microsoft.com/office/drawing/2014/main" id="{3B91DFB2-7CF1-B845-8CB0-FEA8C8FCF2C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666300" y="4366271"/>
            <a:ext cx="2904123" cy="505088"/>
          </a:xfrm>
        </p:spPr>
        <p:txBody>
          <a:bodyPr>
            <a:noAutofit/>
          </a:bodyPr>
          <a:lstStyle>
            <a:lvl1pPr marL="0" indent="0">
              <a:buNone/>
              <a:defRPr sz="1392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1" name="Text Placeholder 48">
            <a:extLst>
              <a:ext uri="{FF2B5EF4-FFF2-40B4-BE49-F238E27FC236}">
                <a16:creationId xmlns:a16="http://schemas.microsoft.com/office/drawing/2014/main" id="{3D382C53-BD55-AB41-8DFF-D4C11E93376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656436" y="5056994"/>
            <a:ext cx="2913983" cy="432590"/>
          </a:xfrm>
        </p:spPr>
        <p:txBody>
          <a:bodyPr anchor="ctr">
            <a:normAutofit/>
          </a:bodyPr>
          <a:lstStyle>
            <a:lvl1pPr marL="0" indent="0">
              <a:buNone/>
              <a:defRPr sz="2782">
                <a:latin typeface="+mj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2" name="Text Placeholder 37">
            <a:extLst>
              <a:ext uri="{FF2B5EF4-FFF2-40B4-BE49-F238E27FC236}">
                <a16:creationId xmlns:a16="http://schemas.microsoft.com/office/drawing/2014/main" id="{AA186E0C-DD67-1A4F-8330-BF4585ADC45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666300" y="5524511"/>
            <a:ext cx="2904123" cy="505088"/>
          </a:xfrm>
        </p:spPr>
        <p:txBody>
          <a:bodyPr>
            <a:noAutofit/>
          </a:bodyPr>
          <a:lstStyle>
            <a:lvl1pPr marL="0" indent="0">
              <a:buNone/>
              <a:defRPr sz="1392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3" name="Text Placeholder 48">
            <a:extLst>
              <a:ext uri="{FF2B5EF4-FFF2-40B4-BE49-F238E27FC236}">
                <a16:creationId xmlns:a16="http://schemas.microsoft.com/office/drawing/2014/main" id="{1F9E7899-790D-5F41-B4CF-EFFB4A745F4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570284" y="2709231"/>
            <a:ext cx="2913983" cy="1299250"/>
          </a:xfrm>
        </p:spPr>
        <p:txBody>
          <a:bodyPr anchor="ctr">
            <a:noAutofit/>
          </a:bodyPr>
          <a:lstStyle>
            <a:lvl1pPr marL="0" indent="0" algn="ctr">
              <a:buNone/>
              <a:defRPr sz="9539">
                <a:latin typeface="+mj-lt"/>
              </a:defRPr>
            </a:lvl1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64" name="Text Placeholder 48">
            <a:extLst>
              <a:ext uri="{FF2B5EF4-FFF2-40B4-BE49-F238E27FC236}">
                <a16:creationId xmlns:a16="http://schemas.microsoft.com/office/drawing/2014/main" id="{E9783524-39A1-004A-A96F-F808DCD068F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4570284" y="4061169"/>
            <a:ext cx="2913983" cy="746492"/>
          </a:xfrm>
        </p:spPr>
        <p:txBody>
          <a:bodyPr anchor="t">
            <a:noAutofit/>
          </a:bodyPr>
          <a:lstStyle>
            <a:lvl1pPr marL="0" indent="0" algn="ctr">
              <a:buNone/>
              <a:defRPr sz="2484"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7712901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-facts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7A119ACA-C154-FC4B-A633-C40143199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867" y="288926"/>
            <a:ext cx="10380133" cy="454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BD2F770C-0F61-D84A-BE12-906DA08A3C1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7339" y="771280"/>
            <a:ext cx="10380662" cy="384175"/>
          </a:xfrm>
        </p:spPr>
        <p:txBody>
          <a:bodyPr>
            <a:normAutofit/>
          </a:bodyPr>
          <a:lstStyle>
            <a:lvl1pPr marL="0" indent="0">
              <a:buNone/>
              <a:defRPr sz="1788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07E84CA9-B449-9042-805A-FC1A0526A3A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491135" y="1365180"/>
            <a:ext cx="1858963" cy="681038"/>
          </a:xfrm>
        </p:spPr>
        <p:txBody>
          <a:bodyPr>
            <a:noAutofit/>
          </a:bodyPr>
          <a:lstStyle>
            <a:lvl1pPr marL="0" indent="0">
              <a:buNone/>
              <a:defRPr sz="4372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0000</a:t>
            </a:r>
          </a:p>
        </p:txBody>
      </p:sp>
      <p:sp>
        <p:nvSpPr>
          <p:cNvPr id="39" name="Text Placeholder 37">
            <a:extLst>
              <a:ext uri="{FF2B5EF4-FFF2-40B4-BE49-F238E27FC236}">
                <a16:creationId xmlns:a16="http://schemas.microsoft.com/office/drawing/2014/main" id="{43ADFA46-42A3-0144-96BE-F4A2B7BE419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491135" y="2072317"/>
            <a:ext cx="1858963" cy="327579"/>
          </a:xfrm>
        </p:spPr>
        <p:txBody>
          <a:bodyPr>
            <a:noAutofit/>
          </a:bodyPr>
          <a:lstStyle>
            <a:lvl1pPr marL="0" indent="0">
              <a:buNone/>
              <a:defRPr sz="1392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id="{2AFD979C-BD5E-394C-A5B9-F6F6786FA95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64786" y="1496929"/>
            <a:ext cx="685800" cy="685800"/>
          </a:xfrm>
        </p:spPr>
        <p:txBody>
          <a:bodyPr>
            <a:normAutofit/>
          </a:bodyPr>
          <a:lstStyle>
            <a:lvl1pPr marL="0" indent="0">
              <a:buNone/>
              <a:defRPr sz="1192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id="{B826816D-D004-DA46-A80A-0D9A8534E2A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727200" y="5092710"/>
            <a:ext cx="2847047" cy="432590"/>
          </a:xfrm>
        </p:spPr>
        <p:txBody>
          <a:bodyPr anchor="ctr">
            <a:normAutofit/>
          </a:bodyPr>
          <a:lstStyle>
            <a:lvl1pPr marL="0" indent="0">
              <a:buNone/>
              <a:defRPr sz="2782">
                <a:latin typeface="+mj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0" name="Text Placeholder 37">
            <a:extLst>
              <a:ext uri="{FF2B5EF4-FFF2-40B4-BE49-F238E27FC236}">
                <a16:creationId xmlns:a16="http://schemas.microsoft.com/office/drawing/2014/main" id="{3A8866C0-3AB7-B947-A9B4-FBB964BF82D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737064" y="5560227"/>
            <a:ext cx="2837413" cy="628295"/>
          </a:xfrm>
        </p:spPr>
        <p:txBody>
          <a:bodyPr>
            <a:noAutofit/>
          </a:bodyPr>
          <a:lstStyle>
            <a:lvl1pPr marL="0" indent="0">
              <a:buNone/>
              <a:defRPr sz="1392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3" name="Text Placeholder 48">
            <a:extLst>
              <a:ext uri="{FF2B5EF4-FFF2-40B4-BE49-F238E27FC236}">
                <a16:creationId xmlns:a16="http://schemas.microsoft.com/office/drawing/2014/main" id="{1F9E7899-790D-5F41-B4CF-EFFB4A745F4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636056" y="2692902"/>
            <a:ext cx="2913983" cy="1299250"/>
          </a:xfrm>
        </p:spPr>
        <p:txBody>
          <a:bodyPr anchor="ctr">
            <a:noAutofit/>
          </a:bodyPr>
          <a:lstStyle>
            <a:lvl1pPr marL="0" indent="0" algn="ctr">
              <a:buNone/>
              <a:defRPr sz="9539">
                <a:latin typeface="+mj-lt"/>
              </a:defRPr>
            </a:lvl1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64" name="Text Placeholder 48">
            <a:extLst>
              <a:ext uri="{FF2B5EF4-FFF2-40B4-BE49-F238E27FC236}">
                <a16:creationId xmlns:a16="http://schemas.microsoft.com/office/drawing/2014/main" id="{E9783524-39A1-004A-A96F-F808DCD068F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4636056" y="4044840"/>
            <a:ext cx="2913983" cy="746492"/>
          </a:xfrm>
        </p:spPr>
        <p:txBody>
          <a:bodyPr anchor="t">
            <a:noAutofit/>
          </a:bodyPr>
          <a:lstStyle>
            <a:lvl1pPr marL="0" indent="0" algn="ctr">
              <a:buNone/>
              <a:defRPr sz="2484"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47CC347-13C7-E846-A9F9-6F31D8E65660}"/>
              </a:ext>
            </a:extLst>
          </p:cNvPr>
          <p:cNvCxnSpPr/>
          <p:nvPr userDrawn="1"/>
        </p:nvCxnSpPr>
        <p:spPr>
          <a:xfrm>
            <a:off x="1727200" y="2543628"/>
            <a:ext cx="8737600" cy="0"/>
          </a:xfrm>
          <a:prstGeom prst="line">
            <a:avLst/>
          </a:prstGeom>
          <a:ln w="50800">
            <a:gradFill>
              <a:gsLst>
                <a:gs pos="0">
                  <a:srgbClr val="012849"/>
                </a:gs>
                <a:gs pos="51000">
                  <a:srgbClr val="300D58"/>
                </a:gs>
                <a:gs pos="100000">
                  <a:srgbClr val="D2114B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76313EC-A504-554A-B549-B849F2989BF9}"/>
              </a:ext>
            </a:extLst>
          </p:cNvPr>
          <p:cNvCxnSpPr/>
          <p:nvPr userDrawn="1"/>
        </p:nvCxnSpPr>
        <p:spPr>
          <a:xfrm>
            <a:off x="1727200" y="4901818"/>
            <a:ext cx="87376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12849"/>
                </a:gs>
                <a:gs pos="51000">
                  <a:srgbClr val="300D58"/>
                </a:gs>
                <a:gs pos="100000">
                  <a:srgbClr val="D2114B"/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 Placeholder 37">
            <a:extLst>
              <a:ext uri="{FF2B5EF4-FFF2-40B4-BE49-F238E27FC236}">
                <a16:creationId xmlns:a16="http://schemas.microsoft.com/office/drawing/2014/main" id="{431FCF63-C05A-E344-AB3F-D3940B35C73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524031" y="1365180"/>
            <a:ext cx="1858963" cy="681038"/>
          </a:xfrm>
        </p:spPr>
        <p:txBody>
          <a:bodyPr>
            <a:noAutofit/>
          </a:bodyPr>
          <a:lstStyle>
            <a:lvl1pPr marL="0" indent="0">
              <a:buNone/>
              <a:defRPr sz="4372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0000</a:t>
            </a:r>
          </a:p>
        </p:txBody>
      </p:sp>
      <p:sp>
        <p:nvSpPr>
          <p:cNvPr id="34" name="Text Placeholder 37">
            <a:extLst>
              <a:ext uri="{FF2B5EF4-FFF2-40B4-BE49-F238E27FC236}">
                <a16:creationId xmlns:a16="http://schemas.microsoft.com/office/drawing/2014/main" id="{A6C38863-ACA0-8F4F-AE6C-AE958ECE0E8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5524031" y="2072317"/>
            <a:ext cx="1858963" cy="327579"/>
          </a:xfrm>
        </p:spPr>
        <p:txBody>
          <a:bodyPr>
            <a:noAutofit/>
          </a:bodyPr>
          <a:lstStyle>
            <a:lvl1pPr marL="0" indent="0">
              <a:buNone/>
              <a:defRPr sz="1392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5" name="Picture Placeholder 40">
            <a:extLst>
              <a:ext uri="{FF2B5EF4-FFF2-40B4-BE49-F238E27FC236}">
                <a16:creationId xmlns:a16="http://schemas.microsoft.com/office/drawing/2014/main" id="{D8E0B22A-CA40-5740-A0A6-9DE854B5B560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4797682" y="1496929"/>
            <a:ext cx="685800" cy="685800"/>
          </a:xfrm>
        </p:spPr>
        <p:txBody>
          <a:bodyPr>
            <a:normAutofit/>
          </a:bodyPr>
          <a:lstStyle>
            <a:lvl1pPr marL="0" indent="0">
              <a:buNone/>
              <a:defRPr sz="1192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7" name="Text Placeholder 37">
            <a:extLst>
              <a:ext uri="{FF2B5EF4-FFF2-40B4-BE49-F238E27FC236}">
                <a16:creationId xmlns:a16="http://schemas.microsoft.com/office/drawing/2014/main" id="{2CE16174-6CDE-8546-A4FA-E8A754BCEEC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516378" y="1365180"/>
            <a:ext cx="1858963" cy="681038"/>
          </a:xfrm>
        </p:spPr>
        <p:txBody>
          <a:bodyPr>
            <a:noAutofit/>
          </a:bodyPr>
          <a:lstStyle>
            <a:lvl1pPr marL="0" indent="0">
              <a:buNone/>
              <a:defRPr sz="4372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0000</a:t>
            </a:r>
          </a:p>
        </p:txBody>
      </p:sp>
      <p:sp>
        <p:nvSpPr>
          <p:cNvPr id="40" name="Text Placeholder 37">
            <a:extLst>
              <a:ext uri="{FF2B5EF4-FFF2-40B4-BE49-F238E27FC236}">
                <a16:creationId xmlns:a16="http://schemas.microsoft.com/office/drawing/2014/main" id="{AE188CBA-5B72-5749-BFEE-EA92E12684C1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516378" y="2072317"/>
            <a:ext cx="1858963" cy="327579"/>
          </a:xfrm>
        </p:spPr>
        <p:txBody>
          <a:bodyPr>
            <a:noAutofit/>
          </a:bodyPr>
          <a:lstStyle>
            <a:lvl1pPr marL="0" indent="0">
              <a:buNone/>
              <a:defRPr sz="1392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8" name="Picture Placeholder 40">
            <a:extLst>
              <a:ext uri="{FF2B5EF4-FFF2-40B4-BE49-F238E27FC236}">
                <a16:creationId xmlns:a16="http://schemas.microsoft.com/office/drawing/2014/main" id="{38E4EA39-DF28-E240-8AF3-B698DA5E7928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7790029" y="1496929"/>
            <a:ext cx="685800" cy="685800"/>
          </a:xfrm>
        </p:spPr>
        <p:txBody>
          <a:bodyPr>
            <a:normAutofit/>
          </a:bodyPr>
          <a:lstStyle>
            <a:lvl1pPr marL="0" indent="0">
              <a:buNone/>
              <a:defRPr sz="1192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1" name="Text Placeholder 48">
            <a:extLst>
              <a:ext uri="{FF2B5EF4-FFF2-40B4-BE49-F238E27FC236}">
                <a16:creationId xmlns:a16="http://schemas.microsoft.com/office/drawing/2014/main" id="{43AA019B-DE12-2A4F-BE7C-95B2DBBE05DF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666344" y="5092710"/>
            <a:ext cx="2847047" cy="432590"/>
          </a:xfrm>
        </p:spPr>
        <p:txBody>
          <a:bodyPr anchor="ctr">
            <a:normAutofit/>
          </a:bodyPr>
          <a:lstStyle>
            <a:lvl1pPr marL="0" indent="0">
              <a:buNone/>
              <a:defRPr sz="2782">
                <a:latin typeface="+mj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2" name="Text Placeholder 37">
            <a:extLst>
              <a:ext uri="{FF2B5EF4-FFF2-40B4-BE49-F238E27FC236}">
                <a16:creationId xmlns:a16="http://schemas.microsoft.com/office/drawing/2014/main" id="{7A071ED1-4B4E-8A46-857F-428B559A9E2A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4676208" y="5560227"/>
            <a:ext cx="2837413" cy="628295"/>
          </a:xfrm>
        </p:spPr>
        <p:txBody>
          <a:bodyPr>
            <a:noAutofit/>
          </a:bodyPr>
          <a:lstStyle>
            <a:lvl1pPr marL="0" indent="0">
              <a:buNone/>
              <a:defRPr sz="1392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3" name="Text Placeholder 48">
            <a:extLst>
              <a:ext uri="{FF2B5EF4-FFF2-40B4-BE49-F238E27FC236}">
                <a16:creationId xmlns:a16="http://schemas.microsoft.com/office/drawing/2014/main" id="{4C1D63FB-FB87-5D40-9082-66E9922D06FF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7572832" y="5092710"/>
            <a:ext cx="2847047" cy="432590"/>
          </a:xfrm>
        </p:spPr>
        <p:txBody>
          <a:bodyPr anchor="ctr">
            <a:normAutofit/>
          </a:bodyPr>
          <a:lstStyle>
            <a:lvl1pPr marL="0" indent="0">
              <a:buNone/>
              <a:defRPr sz="2782">
                <a:latin typeface="+mj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4" name="Text Placeholder 37">
            <a:extLst>
              <a:ext uri="{FF2B5EF4-FFF2-40B4-BE49-F238E27FC236}">
                <a16:creationId xmlns:a16="http://schemas.microsoft.com/office/drawing/2014/main" id="{ACDB670F-1EF5-8340-8661-69C4A0D61EA4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7582697" y="5560227"/>
            <a:ext cx="2837413" cy="628295"/>
          </a:xfrm>
        </p:spPr>
        <p:txBody>
          <a:bodyPr>
            <a:noAutofit/>
          </a:bodyPr>
          <a:lstStyle>
            <a:lvl1pPr marL="0" indent="0">
              <a:buNone/>
              <a:defRPr sz="1392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5" name="Text Placeholder 48">
            <a:extLst>
              <a:ext uri="{FF2B5EF4-FFF2-40B4-BE49-F238E27FC236}">
                <a16:creationId xmlns:a16="http://schemas.microsoft.com/office/drawing/2014/main" id="{6A428F36-B6C1-8646-AA62-F01D575F814F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1764785" y="3434393"/>
            <a:ext cx="2613519" cy="805535"/>
          </a:xfrm>
        </p:spPr>
        <p:txBody>
          <a:bodyPr anchor="ctr">
            <a:normAutofit/>
          </a:bodyPr>
          <a:lstStyle>
            <a:lvl1pPr marL="0" indent="0" algn="r">
              <a:buNone/>
              <a:defRPr sz="1987">
                <a:latin typeface="+mj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6" name="Text Placeholder 48">
            <a:extLst>
              <a:ext uri="{FF2B5EF4-FFF2-40B4-BE49-F238E27FC236}">
                <a16:creationId xmlns:a16="http://schemas.microsoft.com/office/drawing/2014/main" id="{3650B530-9E7A-9F44-BC87-E5FDFF47912A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7790028" y="3434393"/>
            <a:ext cx="2613519" cy="805535"/>
          </a:xfrm>
        </p:spPr>
        <p:txBody>
          <a:bodyPr anchor="ctr">
            <a:normAutofit/>
          </a:bodyPr>
          <a:lstStyle>
            <a:lvl1pPr marL="0" indent="0" algn="l">
              <a:buNone/>
              <a:defRPr sz="1987">
                <a:latin typeface="+mj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060639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le blocker Slide - White back"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Text Placeholder 96">
            <a:extLst>
              <a:ext uri="{FF2B5EF4-FFF2-40B4-BE49-F238E27FC236}">
                <a16:creationId xmlns:a16="http://schemas.microsoft.com/office/drawing/2014/main" id="{AE57E578-DC52-A749-8936-92819259361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98513" y="1433195"/>
            <a:ext cx="1822450" cy="457200"/>
          </a:xfrm>
        </p:spPr>
        <p:txBody>
          <a:bodyPr>
            <a:noAutofit/>
          </a:bodyPr>
          <a:lstStyle>
            <a:lvl1pPr marL="0" indent="0" algn="r">
              <a:buNone/>
              <a:defRPr sz="1392">
                <a:solidFill>
                  <a:schemeClr val="accent4"/>
                </a:solidFill>
                <a:latin typeface="+mj-lt"/>
              </a:defRPr>
            </a:lvl1pPr>
            <a:lvl2pPr marL="454278" indent="0" algn="r">
              <a:buNone/>
              <a:defRPr sz="1392">
                <a:latin typeface="+mj-lt"/>
              </a:defRPr>
            </a:lvl2pPr>
            <a:lvl3pPr marL="908557" indent="0" algn="r">
              <a:buNone/>
              <a:defRPr sz="1392">
                <a:latin typeface="+mj-lt"/>
              </a:defRPr>
            </a:lvl3pPr>
            <a:lvl4pPr marL="1362835" indent="0" algn="r">
              <a:buNone/>
              <a:defRPr sz="1392">
                <a:latin typeface="+mj-lt"/>
              </a:defRPr>
            </a:lvl4pPr>
            <a:lvl5pPr marL="1817114" indent="0" algn="r">
              <a:buNone/>
              <a:defRPr sz="1392"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B102C0-91D1-1942-924C-2752D478D7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72CF11A1-4C6B-7843-A2B3-157D95642FF4}"/>
              </a:ext>
            </a:extLst>
          </p:cNvPr>
          <p:cNvSpPr/>
          <p:nvPr/>
        </p:nvSpPr>
        <p:spPr>
          <a:xfrm>
            <a:off x="2743201" y="2342766"/>
            <a:ext cx="8186738" cy="882321"/>
          </a:xfrm>
          <a:prstGeom prst="roundRect">
            <a:avLst>
              <a:gd name="adj" fmla="val 6155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65198A97-B0F6-D641-A084-3E58EB304C4A}"/>
              </a:ext>
            </a:extLst>
          </p:cNvPr>
          <p:cNvSpPr/>
          <p:nvPr/>
        </p:nvSpPr>
        <p:spPr>
          <a:xfrm>
            <a:off x="2743201" y="1071176"/>
            <a:ext cx="8186738" cy="1143000"/>
          </a:xfrm>
          <a:prstGeom prst="roundRect">
            <a:avLst>
              <a:gd name="adj" fmla="val 4866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C725F89A-EDA4-424F-B04F-7455D13B63BA}"/>
              </a:ext>
            </a:extLst>
          </p:cNvPr>
          <p:cNvSpPr/>
          <p:nvPr/>
        </p:nvSpPr>
        <p:spPr>
          <a:xfrm>
            <a:off x="2743201" y="3343214"/>
            <a:ext cx="8186738" cy="882321"/>
          </a:xfrm>
          <a:prstGeom prst="roundRect">
            <a:avLst>
              <a:gd name="adj" fmla="val 6817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ounded Rectangle 76">
            <a:extLst>
              <a:ext uri="{FF2B5EF4-FFF2-40B4-BE49-F238E27FC236}">
                <a16:creationId xmlns:a16="http://schemas.microsoft.com/office/drawing/2014/main" id="{A21C6064-1FDF-444B-AF4A-CDB868ED52FC}"/>
              </a:ext>
            </a:extLst>
          </p:cNvPr>
          <p:cNvSpPr/>
          <p:nvPr/>
        </p:nvSpPr>
        <p:spPr>
          <a:xfrm>
            <a:off x="2743201" y="4343664"/>
            <a:ext cx="8186738" cy="882321"/>
          </a:xfrm>
          <a:prstGeom prst="roundRect">
            <a:avLst>
              <a:gd name="adj" fmla="val 6155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ounded Rectangle 94">
            <a:extLst>
              <a:ext uri="{FF2B5EF4-FFF2-40B4-BE49-F238E27FC236}">
                <a16:creationId xmlns:a16="http://schemas.microsoft.com/office/drawing/2014/main" id="{D0A7CBA0-2DD4-5844-9342-C88651C2391D}"/>
              </a:ext>
            </a:extLst>
          </p:cNvPr>
          <p:cNvSpPr/>
          <p:nvPr/>
        </p:nvSpPr>
        <p:spPr>
          <a:xfrm>
            <a:off x="2743201" y="5343785"/>
            <a:ext cx="8186738" cy="882321"/>
          </a:xfrm>
          <a:prstGeom prst="roundRect">
            <a:avLst>
              <a:gd name="adj" fmla="val 6155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Text Placeholder 96">
            <a:extLst>
              <a:ext uri="{FF2B5EF4-FFF2-40B4-BE49-F238E27FC236}">
                <a16:creationId xmlns:a16="http://schemas.microsoft.com/office/drawing/2014/main" id="{2AA0C608-0C85-EB42-853A-4F8E7FDC9E0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98513" y="2571115"/>
            <a:ext cx="1822450" cy="457200"/>
          </a:xfrm>
        </p:spPr>
        <p:txBody>
          <a:bodyPr>
            <a:noAutofit/>
          </a:bodyPr>
          <a:lstStyle>
            <a:lvl1pPr marL="0" indent="0" algn="r">
              <a:buNone/>
              <a:defRPr sz="1392">
                <a:solidFill>
                  <a:schemeClr val="accent4"/>
                </a:solidFill>
                <a:latin typeface="+mj-lt"/>
              </a:defRPr>
            </a:lvl1pPr>
            <a:lvl2pPr marL="454278" indent="0" algn="r">
              <a:buNone/>
              <a:defRPr sz="1392">
                <a:latin typeface="+mj-lt"/>
              </a:defRPr>
            </a:lvl2pPr>
            <a:lvl3pPr marL="908557" indent="0" algn="r">
              <a:buNone/>
              <a:defRPr sz="1392">
                <a:latin typeface="+mj-lt"/>
              </a:defRPr>
            </a:lvl3pPr>
            <a:lvl4pPr marL="1362835" indent="0" algn="r">
              <a:buNone/>
              <a:defRPr sz="1392">
                <a:latin typeface="+mj-lt"/>
              </a:defRPr>
            </a:lvl4pPr>
            <a:lvl5pPr marL="1817114" indent="0" algn="r">
              <a:buNone/>
              <a:defRPr sz="1392"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9" name="Text Placeholder 96">
            <a:extLst>
              <a:ext uri="{FF2B5EF4-FFF2-40B4-BE49-F238E27FC236}">
                <a16:creationId xmlns:a16="http://schemas.microsoft.com/office/drawing/2014/main" id="{AAF26060-6C89-9D47-ACFB-36E61CBC4F9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98513" y="3576955"/>
            <a:ext cx="1822450" cy="457200"/>
          </a:xfrm>
        </p:spPr>
        <p:txBody>
          <a:bodyPr>
            <a:noAutofit/>
          </a:bodyPr>
          <a:lstStyle>
            <a:lvl1pPr marL="0" indent="0" algn="r">
              <a:buNone/>
              <a:defRPr sz="1392">
                <a:solidFill>
                  <a:schemeClr val="accent4"/>
                </a:solidFill>
                <a:latin typeface="+mj-lt"/>
              </a:defRPr>
            </a:lvl1pPr>
            <a:lvl2pPr marL="454278" indent="0" algn="r">
              <a:buNone/>
              <a:defRPr sz="1392">
                <a:latin typeface="+mj-lt"/>
              </a:defRPr>
            </a:lvl2pPr>
            <a:lvl3pPr marL="908557" indent="0" algn="r">
              <a:buNone/>
              <a:defRPr sz="1392">
                <a:latin typeface="+mj-lt"/>
              </a:defRPr>
            </a:lvl3pPr>
            <a:lvl4pPr marL="1362835" indent="0" algn="r">
              <a:buNone/>
              <a:defRPr sz="1392">
                <a:latin typeface="+mj-lt"/>
              </a:defRPr>
            </a:lvl4pPr>
            <a:lvl5pPr marL="1817114" indent="0" algn="r">
              <a:buNone/>
              <a:defRPr sz="1392"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0" name="Text Placeholder 96">
            <a:extLst>
              <a:ext uri="{FF2B5EF4-FFF2-40B4-BE49-F238E27FC236}">
                <a16:creationId xmlns:a16="http://schemas.microsoft.com/office/drawing/2014/main" id="{47ACB516-E423-754D-9029-0941216A790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08674" y="4592955"/>
            <a:ext cx="1822450" cy="457200"/>
          </a:xfrm>
        </p:spPr>
        <p:txBody>
          <a:bodyPr>
            <a:noAutofit/>
          </a:bodyPr>
          <a:lstStyle>
            <a:lvl1pPr marL="0" indent="0" algn="r">
              <a:buNone/>
              <a:defRPr sz="1392">
                <a:solidFill>
                  <a:schemeClr val="accent4"/>
                </a:solidFill>
                <a:latin typeface="+mj-lt"/>
              </a:defRPr>
            </a:lvl1pPr>
            <a:lvl2pPr marL="454278" indent="0" algn="r">
              <a:buNone/>
              <a:defRPr sz="1392">
                <a:latin typeface="+mj-lt"/>
              </a:defRPr>
            </a:lvl2pPr>
            <a:lvl3pPr marL="908557" indent="0" algn="r">
              <a:buNone/>
              <a:defRPr sz="1392">
                <a:latin typeface="+mj-lt"/>
              </a:defRPr>
            </a:lvl3pPr>
            <a:lvl4pPr marL="1362835" indent="0" algn="r">
              <a:buNone/>
              <a:defRPr sz="1392">
                <a:latin typeface="+mj-lt"/>
              </a:defRPr>
            </a:lvl4pPr>
            <a:lvl5pPr marL="1817114" indent="0" algn="r">
              <a:buNone/>
              <a:defRPr sz="1392"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1" name="Text Placeholder 96">
            <a:extLst>
              <a:ext uri="{FF2B5EF4-FFF2-40B4-BE49-F238E27FC236}">
                <a16:creationId xmlns:a16="http://schemas.microsoft.com/office/drawing/2014/main" id="{C74D1EA2-E388-164A-A02F-101F93C8579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08674" y="5568315"/>
            <a:ext cx="1822450" cy="457200"/>
          </a:xfrm>
        </p:spPr>
        <p:txBody>
          <a:bodyPr>
            <a:noAutofit/>
          </a:bodyPr>
          <a:lstStyle>
            <a:lvl1pPr marL="0" indent="0" algn="r">
              <a:buNone/>
              <a:defRPr sz="1392">
                <a:solidFill>
                  <a:schemeClr val="accent4"/>
                </a:solidFill>
                <a:latin typeface="+mj-lt"/>
              </a:defRPr>
            </a:lvl1pPr>
            <a:lvl2pPr marL="454278" indent="0" algn="r">
              <a:buNone/>
              <a:defRPr sz="1392">
                <a:latin typeface="+mj-lt"/>
              </a:defRPr>
            </a:lvl2pPr>
            <a:lvl3pPr marL="908557" indent="0" algn="r">
              <a:buNone/>
              <a:defRPr sz="1392">
                <a:latin typeface="+mj-lt"/>
              </a:defRPr>
            </a:lvl3pPr>
            <a:lvl4pPr marL="1362835" indent="0" algn="r">
              <a:buNone/>
              <a:defRPr sz="1392">
                <a:latin typeface="+mj-lt"/>
              </a:defRPr>
            </a:lvl4pPr>
            <a:lvl5pPr marL="1817114" indent="0" algn="r">
              <a:buNone/>
              <a:defRPr sz="1392"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975247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54">
          <p15:clr>
            <a:srgbClr val="FBAE40"/>
          </p15:clr>
        </p15:guide>
        <p15:guide id="2" pos="1791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-blocker Slide - White back"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7767174-811A-664F-9407-BD81D413EDEB}"/>
              </a:ext>
            </a:extLst>
          </p:cNvPr>
          <p:cNvSpPr/>
          <p:nvPr userDrawn="1"/>
        </p:nvSpPr>
        <p:spPr>
          <a:xfrm>
            <a:off x="7991040" y="1139631"/>
            <a:ext cx="2671577" cy="5013976"/>
          </a:xfrm>
          <a:prstGeom prst="roundRect">
            <a:avLst>
              <a:gd name="adj" fmla="val 4484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F4A0B116-9AF8-B54F-BFCF-19CB2A23F17C}"/>
              </a:ext>
            </a:extLst>
          </p:cNvPr>
          <p:cNvSpPr/>
          <p:nvPr userDrawn="1"/>
        </p:nvSpPr>
        <p:spPr>
          <a:xfrm>
            <a:off x="4767273" y="1139631"/>
            <a:ext cx="2671577" cy="5013976"/>
          </a:xfrm>
          <a:prstGeom prst="roundRect">
            <a:avLst>
              <a:gd name="adj" fmla="val 4484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4728BFD7-CF4F-7241-8226-6880B7D6FF2D}"/>
              </a:ext>
            </a:extLst>
          </p:cNvPr>
          <p:cNvSpPr/>
          <p:nvPr/>
        </p:nvSpPr>
        <p:spPr>
          <a:xfrm>
            <a:off x="1543506" y="1139631"/>
            <a:ext cx="2671577" cy="5013976"/>
          </a:xfrm>
          <a:prstGeom prst="roundRect">
            <a:avLst>
              <a:gd name="adj" fmla="val 4484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B102C0-91D1-1942-924C-2752D478D7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3" name="Text Placeholder 96">
            <a:extLst>
              <a:ext uri="{FF2B5EF4-FFF2-40B4-BE49-F238E27FC236}">
                <a16:creationId xmlns:a16="http://schemas.microsoft.com/office/drawing/2014/main" id="{359FD36C-EC35-CE46-B76A-80B5AA10139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745312" y="1338070"/>
            <a:ext cx="1822450" cy="457200"/>
          </a:xfrm>
        </p:spPr>
        <p:txBody>
          <a:bodyPr>
            <a:noAutofit/>
          </a:bodyPr>
          <a:lstStyle>
            <a:lvl1pPr marL="0" indent="0" algn="l">
              <a:buNone/>
              <a:defRPr sz="1392">
                <a:solidFill>
                  <a:schemeClr val="accent6"/>
                </a:solidFill>
                <a:latin typeface="+mj-lt"/>
              </a:defRPr>
            </a:lvl1pPr>
            <a:lvl2pPr marL="454278" indent="0" algn="r">
              <a:buNone/>
              <a:defRPr sz="1392">
                <a:latin typeface="+mj-lt"/>
              </a:defRPr>
            </a:lvl2pPr>
            <a:lvl3pPr marL="908557" indent="0" algn="r">
              <a:buNone/>
              <a:defRPr sz="1392">
                <a:latin typeface="+mj-lt"/>
              </a:defRPr>
            </a:lvl3pPr>
            <a:lvl4pPr marL="1362835" indent="0" algn="r">
              <a:buNone/>
              <a:defRPr sz="1392">
                <a:latin typeface="+mj-lt"/>
              </a:defRPr>
            </a:lvl4pPr>
            <a:lvl5pPr marL="1817114" indent="0" algn="r">
              <a:buNone/>
              <a:defRPr sz="1392"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4" name="Text Placeholder 96">
            <a:extLst>
              <a:ext uri="{FF2B5EF4-FFF2-40B4-BE49-F238E27FC236}">
                <a16:creationId xmlns:a16="http://schemas.microsoft.com/office/drawing/2014/main" id="{499D253E-590A-184F-B640-8E9657FCE23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59495" y="1338070"/>
            <a:ext cx="1822450" cy="457200"/>
          </a:xfrm>
        </p:spPr>
        <p:txBody>
          <a:bodyPr>
            <a:noAutofit/>
          </a:bodyPr>
          <a:lstStyle>
            <a:lvl1pPr marL="0" indent="0" algn="l">
              <a:buNone/>
              <a:defRPr sz="1392">
                <a:solidFill>
                  <a:schemeClr val="accent6"/>
                </a:solidFill>
                <a:latin typeface="+mj-lt"/>
              </a:defRPr>
            </a:lvl1pPr>
            <a:lvl2pPr marL="454278" indent="0" algn="r">
              <a:buNone/>
              <a:defRPr sz="1392">
                <a:latin typeface="+mj-lt"/>
              </a:defRPr>
            </a:lvl2pPr>
            <a:lvl3pPr marL="908557" indent="0" algn="r">
              <a:buNone/>
              <a:defRPr sz="1392">
                <a:latin typeface="+mj-lt"/>
              </a:defRPr>
            </a:lvl3pPr>
            <a:lvl4pPr marL="1362835" indent="0" algn="r">
              <a:buNone/>
              <a:defRPr sz="1392">
                <a:latin typeface="+mj-lt"/>
              </a:defRPr>
            </a:lvl4pPr>
            <a:lvl5pPr marL="1817114" indent="0" algn="r">
              <a:buNone/>
              <a:defRPr sz="1392"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5" name="Text Placeholder 96">
            <a:extLst>
              <a:ext uri="{FF2B5EF4-FFF2-40B4-BE49-F238E27FC236}">
                <a16:creationId xmlns:a16="http://schemas.microsoft.com/office/drawing/2014/main" id="{6DA64126-B0B7-9540-ADA1-A2F3045B865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200535" y="1338070"/>
            <a:ext cx="1822450" cy="457200"/>
          </a:xfrm>
        </p:spPr>
        <p:txBody>
          <a:bodyPr>
            <a:noAutofit/>
          </a:bodyPr>
          <a:lstStyle>
            <a:lvl1pPr marL="0" indent="0" algn="l">
              <a:buNone/>
              <a:defRPr sz="1392">
                <a:solidFill>
                  <a:schemeClr val="accent6"/>
                </a:solidFill>
                <a:latin typeface="+mj-lt"/>
              </a:defRPr>
            </a:lvl1pPr>
            <a:lvl2pPr marL="454278" indent="0" algn="r">
              <a:buNone/>
              <a:defRPr sz="1392">
                <a:latin typeface="+mj-lt"/>
              </a:defRPr>
            </a:lvl2pPr>
            <a:lvl3pPr marL="908557" indent="0" algn="r">
              <a:buNone/>
              <a:defRPr sz="1392">
                <a:latin typeface="+mj-lt"/>
              </a:defRPr>
            </a:lvl3pPr>
            <a:lvl4pPr marL="1362835" indent="0" algn="r">
              <a:buNone/>
              <a:defRPr sz="1392">
                <a:latin typeface="+mj-lt"/>
              </a:defRPr>
            </a:lvl4pPr>
            <a:lvl5pPr marL="1817114" indent="0" algn="r">
              <a:buNone/>
              <a:defRPr sz="1392"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93721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3CD2F53A-09FC-7D47-B6E1-DE6957E73E51}"/>
              </a:ext>
            </a:extLst>
          </p:cNvPr>
          <p:cNvSpPr/>
          <p:nvPr/>
        </p:nvSpPr>
        <p:spPr>
          <a:xfrm>
            <a:off x="0" y="4270136"/>
            <a:ext cx="12199904" cy="152789"/>
          </a:xfrm>
          <a:prstGeom prst="rect">
            <a:avLst/>
          </a:prstGeom>
          <a:gradFill flip="none" rotWithShape="1">
            <a:gsLst>
              <a:gs pos="0">
                <a:srgbClr val="00BAB5"/>
              </a:gs>
              <a:gs pos="50000">
                <a:schemeClr val="accent2">
                  <a:lumMod val="75000"/>
                  <a:alpha val="70000"/>
                </a:schemeClr>
              </a:gs>
              <a:gs pos="100000">
                <a:schemeClr val="accent2">
                  <a:alpha val="0"/>
                  <a:lumMod val="0"/>
                </a:schemeClr>
              </a:gs>
            </a:gsLst>
            <a:lin ang="216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3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0D3586-C2DB-7C4A-9ECE-02111EDCD5D8}"/>
              </a:ext>
            </a:extLst>
          </p:cNvPr>
          <p:cNvSpPr/>
          <p:nvPr/>
        </p:nvSpPr>
        <p:spPr>
          <a:xfrm>
            <a:off x="-1520" y="4346531"/>
            <a:ext cx="12193521" cy="2511470"/>
          </a:xfrm>
          <a:prstGeom prst="rect">
            <a:avLst/>
          </a:prstGeom>
          <a:solidFill>
            <a:schemeClr val="tx2">
              <a:lumMod val="1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3"/>
          </a:p>
        </p:txBody>
      </p:sp>
      <p:pic>
        <p:nvPicPr>
          <p:cNvPr id="15" name="Picture 14" descr="Softtek-White.wmf">
            <a:extLst>
              <a:ext uri="{FF2B5EF4-FFF2-40B4-BE49-F238E27FC236}">
                <a16:creationId xmlns:a16="http://schemas.microsoft.com/office/drawing/2014/main" id="{C6517935-39E5-C349-A77F-4A716D6AE47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81524" y="4780131"/>
            <a:ext cx="2201202" cy="1119402"/>
          </a:xfrm>
          <a:prstGeom prst="rect">
            <a:avLst/>
          </a:prstGeom>
        </p:spPr>
      </p:pic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B057339A-5234-104E-90CB-6AD5F63B0BC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274" y="5850526"/>
            <a:ext cx="8241743" cy="33596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80000"/>
              </a:lnSpc>
              <a:buNone/>
              <a:defRPr sz="1793">
                <a:solidFill>
                  <a:schemeClr val="tx1"/>
                </a:solidFill>
                <a:effectLst/>
                <a:latin typeface="+mj-lt"/>
                <a:cs typeface="Arial" pitchFamily="34" charset="0"/>
              </a:defRPr>
            </a:lvl1pPr>
            <a:lvl2pPr marL="0" indent="0" algn="l">
              <a:buNone/>
              <a:defRPr sz="1586">
                <a:solidFill>
                  <a:schemeClr val="bg1"/>
                </a:solidFill>
                <a:effectLst/>
                <a:latin typeface="+mn-lt"/>
                <a:cs typeface="Arial" pitchFamily="34" charset="0"/>
              </a:defRPr>
            </a:lvl2pPr>
            <a:lvl3pPr marL="906364" indent="0">
              <a:buNone/>
              <a:defRPr sz="1784"/>
            </a:lvl3pPr>
            <a:lvl4pPr marL="1359546" indent="0">
              <a:buNone/>
              <a:defRPr sz="1784"/>
            </a:lvl4pPr>
            <a:lvl5pPr marL="1812729" indent="0">
              <a:buNone/>
              <a:defRPr sz="1784"/>
            </a:lvl5pPr>
          </a:lstStyle>
          <a:p>
            <a:pPr lvl="0"/>
            <a:r>
              <a:rPr lang="en-US" noProof="0" dirty="0"/>
              <a:t>Click to edit Master text styles</a:t>
            </a:r>
          </a:p>
        </p:txBody>
      </p:sp>
      <p:sp>
        <p:nvSpPr>
          <p:cNvPr id="9" name="Text Placeholder 17">
            <a:extLst>
              <a:ext uri="{FF2B5EF4-FFF2-40B4-BE49-F238E27FC236}">
                <a16:creationId xmlns:a16="http://schemas.microsoft.com/office/drawing/2014/main" id="{58C21C8A-CE4A-7E49-97CD-20720259039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273" y="6372227"/>
            <a:ext cx="2691141" cy="2571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lnSpc>
                <a:spcPct val="80000"/>
              </a:lnSpc>
              <a:buNone/>
              <a:defRPr sz="1590">
                <a:solidFill>
                  <a:schemeClr val="accent2"/>
                </a:solidFill>
                <a:effectLst/>
                <a:latin typeface="+mn-lt"/>
                <a:cs typeface="Arial" pitchFamily="34" charset="0"/>
              </a:defRPr>
            </a:lvl1pPr>
            <a:lvl2pPr marL="0" indent="0" algn="l">
              <a:buNone/>
              <a:defRPr sz="1586">
                <a:solidFill>
                  <a:schemeClr val="bg1"/>
                </a:solidFill>
                <a:effectLst/>
                <a:latin typeface="+mn-lt"/>
                <a:cs typeface="Arial" pitchFamily="34" charset="0"/>
              </a:defRPr>
            </a:lvl2pPr>
            <a:lvl3pPr marL="906364" indent="0">
              <a:buNone/>
              <a:defRPr sz="1784"/>
            </a:lvl3pPr>
            <a:lvl4pPr marL="1359546" indent="0">
              <a:buNone/>
              <a:defRPr sz="1784"/>
            </a:lvl4pPr>
            <a:lvl5pPr marL="1812729" indent="0">
              <a:buNone/>
              <a:defRPr sz="1784"/>
            </a:lvl5pPr>
          </a:lstStyle>
          <a:p>
            <a:pPr lvl="0"/>
            <a:r>
              <a:rPr lang="en-US" noProof="0" dirty="0"/>
              <a:t>Edit date, name or version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E9271BCD-3B79-D944-B9C0-7B7709D8B7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13" y="4468588"/>
            <a:ext cx="8245542" cy="1311727"/>
          </a:xfrm>
          <a:prstGeom prst="rect">
            <a:avLst/>
          </a:prstGeom>
        </p:spPr>
        <p:txBody>
          <a:bodyPr anchor="b"/>
          <a:lstStyle>
            <a:lvl1pPr algn="l">
              <a:defRPr sz="3984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8B5C04D-C291-114F-850C-E3CC992626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89973" y="6564647"/>
            <a:ext cx="4319193" cy="201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35860" tIns="35860" rIns="35860" bIns="35860"/>
          <a:lstStyle/>
          <a:p>
            <a:pPr marL="0" marR="0" indent="0" algn="r" defTabSz="90863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795" baseline="0" noProof="0" dirty="0">
                <a:solidFill>
                  <a:schemeClr val="bg1">
                    <a:lumMod val="60000"/>
                    <a:lumOff val="40000"/>
                  </a:schemeClr>
                </a:solidFill>
                <a:latin typeface="+mn-lt"/>
                <a:cs typeface="Arial" charset="0"/>
              </a:rPr>
              <a:t> </a:t>
            </a:r>
            <a:r>
              <a:rPr lang="en-US" sz="795" noProof="0" dirty="0">
                <a:solidFill>
                  <a:schemeClr val="bg1">
                    <a:lumMod val="60000"/>
                    <a:lumOff val="40000"/>
                  </a:schemeClr>
                </a:solidFill>
                <a:latin typeface="Franklin Gothic Book" panose="020B0503020102020204" pitchFamily="34" charset="0"/>
                <a:cs typeface="Arial" charset="0"/>
              </a:rPr>
              <a:t>All</a:t>
            </a:r>
            <a:r>
              <a:rPr lang="en-US" sz="795" baseline="0" noProof="0" dirty="0">
                <a:solidFill>
                  <a:schemeClr val="bg1">
                    <a:lumMod val="60000"/>
                    <a:lumOff val="40000"/>
                  </a:schemeClr>
                </a:solidFill>
                <a:latin typeface="Franklin Gothic Book" panose="020B0503020102020204" pitchFamily="34" charset="0"/>
                <a:cs typeface="Arial" charset="0"/>
              </a:rPr>
              <a:t> Rights Reserved</a:t>
            </a:r>
            <a:r>
              <a:rPr lang="en-US" sz="795" noProof="0" dirty="0">
                <a:solidFill>
                  <a:schemeClr val="bg1">
                    <a:lumMod val="60000"/>
                    <a:lumOff val="40000"/>
                  </a:schemeClr>
                </a:solidFill>
                <a:latin typeface="+mn-lt"/>
                <a:cs typeface="Arial" charset="0"/>
              </a:rPr>
              <a:t> © </a:t>
            </a:r>
            <a:r>
              <a:rPr lang="en-US" sz="795" noProof="0" dirty="0" err="1">
                <a:solidFill>
                  <a:schemeClr val="bg1">
                    <a:lumMod val="60000"/>
                    <a:lumOff val="40000"/>
                  </a:schemeClr>
                </a:solidFill>
                <a:latin typeface="+mn-lt"/>
                <a:cs typeface="Arial" charset="0"/>
              </a:rPr>
              <a:t>Valores</a:t>
            </a:r>
            <a:r>
              <a:rPr lang="en-US" sz="795" noProof="0" dirty="0">
                <a:solidFill>
                  <a:schemeClr val="bg1">
                    <a:lumMod val="60000"/>
                    <a:lumOff val="40000"/>
                  </a:schemeClr>
                </a:solidFill>
                <a:latin typeface="+mn-lt"/>
                <a:cs typeface="Arial" charset="0"/>
              </a:rPr>
              <a:t> </a:t>
            </a:r>
            <a:r>
              <a:rPr lang="en-US" sz="795" noProof="0" dirty="0" err="1">
                <a:solidFill>
                  <a:schemeClr val="bg1">
                    <a:lumMod val="60000"/>
                    <a:lumOff val="40000"/>
                  </a:schemeClr>
                </a:solidFill>
                <a:latin typeface="+mn-lt"/>
                <a:cs typeface="Arial" charset="0"/>
              </a:rPr>
              <a:t>Corporativos</a:t>
            </a:r>
            <a:r>
              <a:rPr lang="en-US" sz="795" noProof="0" dirty="0">
                <a:solidFill>
                  <a:schemeClr val="bg1">
                    <a:lumMod val="60000"/>
                    <a:lumOff val="40000"/>
                  </a:schemeClr>
                </a:solidFill>
                <a:latin typeface="+mn-lt"/>
                <a:cs typeface="Arial" charset="0"/>
              </a:rPr>
              <a:t> Softtek S.A. de C.V. 2020 | Internal</a:t>
            </a:r>
          </a:p>
        </p:txBody>
      </p:sp>
    </p:spTree>
    <p:extLst>
      <p:ext uri="{BB962C8B-B14F-4D97-AF65-F5344CB8AC3E}">
        <p14:creationId xmlns:p14="http://schemas.microsoft.com/office/powerpoint/2010/main" val="41555817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73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iner Slide - White back"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Text Placeholder 96">
            <a:extLst>
              <a:ext uri="{FF2B5EF4-FFF2-40B4-BE49-F238E27FC236}">
                <a16:creationId xmlns:a16="http://schemas.microsoft.com/office/drawing/2014/main" id="{AE57E578-DC52-A749-8936-92819259361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98513" y="1727359"/>
            <a:ext cx="1822450" cy="457200"/>
          </a:xfrm>
        </p:spPr>
        <p:txBody>
          <a:bodyPr>
            <a:noAutofit/>
          </a:bodyPr>
          <a:lstStyle>
            <a:lvl1pPr marL="0" indent="0" algn="r">
              <a:buNone/>
              <a:defRPr sz="1392">
                <a:solidFill>
                  <a:schemeClr val="accent1"/>
                </a:solidFill>
                <a:latin typeface="+mj-lt"/>
              </a:defRPr>
            </a:lvl1pPr>
            <a:lvl2pPr marL="454278" indent="0" algn="r">
              <a:buNone/>
              <a:defRPr sz="1392">
                <a:latin typeface="+mj-lt"/>
              </a:defRPr>
            </a:lvl2pPr>
            <a:lvl3pPr marL="908557" indent="0" algn="r">
              <a:buNone/>
              <a:defRPr sz="1392">
                <a:latin typeface="+mj-lt"/>
              </a:defRPr>
            </a:lvl3pPr>
            <a:lvl4pPr marL="1362835" indent="0" algn="r">
              <a:buNone/>
              <a:defRPr sz="1392">
                <a:latin typeface="+mj-lt"/>
              </a:defRPr>
            </a:lvl4pPr>
            <a:lvl5pPr marL="1817114" indent="0" algn="r">
              <a:buNone/>
              <a:defRPr sz="1392"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B102C0-91D1-1942-924C-2752D478D7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BA5C604D-35D0-FD47-8908-DF83F5AE60E7}"/>
              </a:ext>
            </a:extLst>
          </p:cNvPr>
          <p:cNvSpPr/>
          <p:nvPr/>
        </p:nvSpPr>
        <p:spPr>
          <a:xfrm>
            <a:off x="2743201" y="1385501"/>
            <a:ext cx="8642994" cy="4534526"/>
          </a:xfrm>
          <a:prstGeom prst="roundRect">
            <a:avLst>
              <a:gd name="adj" fmla="val 1904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6467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C2A6C841-1D25-B842-8DB2-C047C5F4C4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7868" y="288926"/>
            <a:ext cx="7929033" cy="61372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>
              <a:defRPr sz="8744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“Click to edit Master title style”</a:t>
            </a:r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82812E72-6B5B-5C4E-8208-064FF02C7A3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 contrast="-5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37334" y="419692"/>
            <a:ext cx="1003990" cy="232136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CA6BF75-3F66-B74B-9EDC-AF9DC62E5934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385176" y="5510784"/>
            <a:ext cx="3543300" cy="910654"/>
          </a:xfrm>
        </p:spPr>
        <p:txBody>
          <a:bodyPr anchor="b"/>
          <a:lstStyle>
            <a:lvl1pPr marL="340709" indent="-340709">
              <a:buFont typeface="System Font Regular"/>
              <a:buChar char="⁃"/>
              <a:defRPr/>
            </a:lvl1pPr>
            <a:lvl2pPr marL="454278" indent="0">
              <a:buFont typeface="System Font Regular"/>
              <a:buNone/>
              <a:defRPr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21655228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C2A6C841-1D25-B842-8DB2-C047C5F4C4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7868" y="288926"/>
            <a:ext cx="7929033" cy="29319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>
              <a:defRPr sz="5366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“Click to edit Master title style”</a:t>
            </a:r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82812E72-6B5B-5C4E-8208-064FF02C7A3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 contrast="-5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37334" y="419692"/>
            <a:ext cx="1003990" cy="232136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75BF98A-4E60-1E48-98EB-B58FBA3F58A4}"/>
              </a:ext>
            </a:extLst>
          </p:cNvPr>
          <p:cNvCxnSpPr/>
          <p:nvPr userDrawn="1"/>
        </p:nvCxnSpPr>
        <p:spPr>
          <a:xfrm>
            <a:off x="286604" y="3343701"/>
            <a:ext cx="11696131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17FFB1F1-6B28-C640-A34D-2CAB7F198EF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87338" y="3486151"/>
            <a:ext cx="7929562" cy="2994025"/>
          </a:xfrm>
        </p:spPr>
        <p:txBody>
          <a:bodyPr>
            <a:normAutofit/>
          </a:bodyPr>
          <a:lstStyle>
            <a:lvl1pPr marL="0" indent="0">
              <a:buNone/>
              <a:defRPr sz="5366"/>
            </a:lvl1pPr>
          </a:lstStyle>
          <a:p>
            <a:pPr lvl="0"/>
            <a:r>
              <a:rPr lang="en-US"/>
              <a:t>“Click to edit Master title style”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8934DB1F-8556-C947-9C8C-5DF1159B387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85176" y="2304818"/>
            <a:ext cx="3543300" cy="910654"/>
          </a:xfrm>
        </p:spPr>
        <p:txBody>
          <a:bodyPr anchor="b"/>
          <a:lstStyle>
            <a:lvl1pPr marL="340709" indent="-340709">
              <a:buFont typeface="System Font Regular"/>
              <a:buChar char="⁃"/>
              <a:defRPr/>
            </a:lvl1pPr>
            <a:lvl2pPr marL="454278" indent="0">
              <a:buFont typeface="System Font Regular"/>
              <a:buNone/>
              <a:defRPr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69C9ADA-8737-D34D-8FC6-330578B78301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385176" y="3463057"/>
            <a:ext cx="3543300" cy="910654"/>
          </a:xfrm>
        </p:spPr>
        <p:txBody>
          <a:bodyPr anchor="t"/>
          <a:lstStyle>
            <a:lvl1pPr marL="340709" indent="-340709">
              <a:buFont typeface="System Font Regular"/>
              <a:buChar char="⁃"/>
              <a:defRPr/>
            </a:lvl1pPr>
            <a:lvl2pPr marL="454278" indent="0">
              <a:buFont typeface="System Font Regular"/>
              <a:buNone/>
              <a:defRPr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64445041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Light Slid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7A119ACA-C154-FC4B-A633-C40143199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867" y="288926"/>
            <a:ext cx="10380133" cy="454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7" name="Content Placeholder 9">
            <a:extLst>
              <a:ext uri="{FF2B5EF4-FFF2-40B4-BE49-F238E27FC236}">
                <a16:creationId xmlns:a16="http://schemas.microsoft.com/office/drawing/2014/main" id="{F8A7DF36-CDFF-5344-8802-A1C611138F8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79400" y="927100"/>
            <a:ext cx="11645900" cy="5537200"/>
          </a:xfrm>
          <a:prstGeom prst="rect">
            <a:avLst/>
          </a:prstGeom>
        </p:spPr>
        <p:txBody>
          <a:bodyPr/>
          <a:lstStyle>
            <a:lvl1pPr>
              <a:defRPr sz="1793">
                <a:solidFill>
                  <a:schemeClr val="tx1"/>
                </a:solidFill>
              </a:defRPr>
            </a:lvl1pPr>
            <a:lvl2pPr>
              <a:defRPr sz="1594">
                <a:solidFill>
                  <a:schemeClr val="tx1"/>
                </a:solidFill>
              </a:defRPr>
            </a:lvl2pPr>
            <a:lvl3pPr>
              <a:defRPr sz="1395">
                <a:solidFill>
                  <a:schemeClr val="tx1"/>
                </a:solidFill>
              </a:defRPr>
            </a:lvl3pPr>
            <a:lvl4pPr>
              <a:defRPr sz="1195">
                <a:solidFill>
                  <a:schemeClr val="tx1"/>
                </a:solidFill>
              </a:defRPr>
            </a:lvl4pPr>
            <a:lvl5pPr>
              <a:defRPr sz="1096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0DA45168-4B37-7245-840B-ABDCD226C9D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 contrast="-7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37334" y="419692"/>
            <a:ext cx="1003990" cy="23213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0312909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Light Slid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7A119ACA-C154-FC4B-A633-C40143199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867" y="288926"/>
            <a:ext cx="10380133" cy="454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7" name="Content Placeholder 9">
            <a:extLst>
              <a:ext uri="{FF2B5EF4-FFF2-40B4-BE49-F238E27FC236}">
                <a16:creationId xmlns:a16="http://schemas.microsoft.com/office/drawing/2014/main" id="{F8A7DF36-CDFF-5344-8802-A1C611138F8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79400" y="927100"/>
            <a:ext cx="11645900" cy="5537200"/>
          </a:xfrm>
          <a:prstGeom prst="rect">
            <a:avLst/>
          </a:prstGeom>
        </p:spPr>
        <p:txBody>
          <a:bodyPr/>
          <a:lstStyle>
            <a:lvl1pPr>
              <a:defRPr sz="1793">
                <a:solidFill>
                  <a:schemeClr val="tx1"/>
                </a:solidFill>
              </a:defRPr>
            </a:lvl1pPr>
            <a:lvl2pPr>
              <a:defRPr sz="1594">
                <a:solidFill>
                  <a:schemeClr val="tx1"/>
                </a:solidFill>
              </a:defRPr>
            </a:lvl2pPr>
            <a:lvl3pPr>
              <a:defRPr sz="1395">
                <a:solidFill>
                  <a:schemeClr val="tx1"/>
                </a:solidFill>
              </a:defRPr>
            </a:lvl3pPr>
            <a:lvl4pPr>
              <a:defRPr sz="1195">
                <a:solidFill>
                  <a:schemeClr val="tx1"/>
                </a:solidFill>
              </a:defRPr>
            </a:lvl4pPr>
            <a:lvl5pPr>
              <a:defRPr sz="1096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DB13D7EE-4957-D241-9A54-06CFBE19072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 contrast="-7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37334" y="419692"/>
            <a:ext cx="1003990" cy="23213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4850903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Light Slide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7A119ACA-C154-FC4B-A633-C40143199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867" y="288926"/>
            <a:ext cx="10380133" cy="454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7" name="Content Placeholder 9">
            <a:extLst>
              <a:ext uri="{FF2B5EF4-FFF2-40B4-BE49-F238E27FC236}">
                <a16:creationId xmlns:a16="http://schemas.microsoft.com/office/drawing/2014/main" id="{F8A7DF36-CDFF-5344-8802-A1C611138F8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79400" y="927100"/>
            <a:ext cx="11645900" cy="5537200"/>
          </a:xfrm>
          <a:prstGeom prst="rect">
            <a:avLst/>
          </a:prstGeom>
        </p:spPr>
        <p:txBody>
          <a:bodyPr/>
          <a:lstStyle>
            <a:lvl1pPr>
              <a:defRPr sz="1793">
                <a:solidFill>
                  <a:schemeClr val="tx1"/>
                </a:solidFill>
              </a:defRPr>
            </a:lvl1pPr>
            <a:lvl2pPr>
              <a:defRPr sz="1594">
                <a:solidFill>
                  <a:schemeClr val="tx1"/>
                </a:solidFill>
              </a:defRPr>
            </a:lvl2pPr>
            <a:lvl3pPr>
              <a:defRPr sz="1395">
                <a:solidFill>
                  <a:schemeClr val="tx1"/>
                </a:solidFill>
              </a:defRPr>
            </a:lvl3pPr>
            <a:lvl4pPr>
              <a:defRPr sz="1195">
                <a:solidFill>
                  <a:schemeClr val="tx1"/>
                </a:solidFill>
              </a:defRPr>
            </a:lvl4pPr>
            <a:lvl5pPr>
              <a:defRPr sz="1096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04B44CD3-59B3-8D4F-91B3-E2DD91D6685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 contrast="-7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37334" y="419692"/>
            <a:ext cx="1003990" cy="23213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97551199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Light Slide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7A119ACA-C154-FC4B-A633-C40143199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867" y="288926"/>
            <a:ext cx="10380133" cy="454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7" name="Content Placeholder 9">
            <a:extLst>
              <a:ext uri="{FF2B5EF4-FFF2-40B4-BE49-F238E27FC236}">
                <a16:creationId xmlns:a16="http://schemas.microsoft.com/office/drawing/2014/main" id="{F8A7DF36-CDFF-5344-8802-A1C611138F8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79400" y="927100"/>
            <a:ext cx="11645900" cy="5537200"/>
          </a:xfrm>
          <a:prstGeom prst="rect">
            <a:avLst/>
          </a:prstGeom>
        </p:spPr>
        <p:txBody>
          <a:bodyPr/>
          <a:lstStyle>
            <a:lvl1pPr>
              <a:defRPr sz="1793">
                <a:solidFill>
                  <a:schemeClr val="tx1"/>
                </a:solidFill>
              </a:defRPr>
            </a:lvl1pPr>
            <a:lvl2pPr>
              <a:defRPr sz="1594">
                <a:solidFill>
                  <a:schemeClr val="tx1"/>
                </a:solidFill>
              </a:defRPr>
            </a:lvl2pPr>
            <a:lvl3pPr>
              <a:defRPr sz="1395">
                <a:solidFill>
                  <a:schemeClr val="tx1"/>
                </a:solidFill>
              </a:defRPr>
            </a:lvl3pPr>
            <a:lvl4pPr>
              <a:defRPr sz="1195">
                <a:solidFill>
                  <a:schemeClr val="tx1"/>
                </a:solidFill>
              </a:defRPr>
            </a:lvl4pPr>
            <a:lvl5pPr>
              <a:defRPr sz="1096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11E65C66-A76D-244D-8CF0-56ED5965213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 contrast="-7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37334" y="419692"/>
            <a:ext cx="1003990" cy="23213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15400746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Slide -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7A119ACA-C154-FC4B-A633-C40143199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748" y="289663"/>
            <a:ext cx="10339743" cy="4551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083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9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8A68D0D5-4B17-7145-BAAF-A8434DD853B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 contrast="-7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37334" y="419692"/>
            <a:ext cx="1003990" cy="232136"/>
          </a:xfrm>
          <a:prstGeom prst="rect">
            <a:avLst/>
          </a:prstGeom>
          <a:noFill/>
        </p:spPr>
      </p:pic>
      <p:sp>
        <p:nvSpPr>
          <p:cNvPr id="7" name="Content Placeholder 9">
            <a:extLst>
              <a:ext uri="{FF2B5EF4-FFF2-40B4-BE49-F238E27FC236}">
                <a16:creationId xmlns:a16="http://schemas.microsoft.com/office/drawing/2014/main" id="{FFA9C0C6-74A5-D74A-89B8-3B8F05C6C95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79400" y="927100"/>
            <a:ext cx="11645900" cy="5537200"/>
          </a:xfrm>
          <a:prstGeom prst="rect">
            <a:avLst/>
          </a:prstGeom>
        </p:spPr>
        <p:txBody>
          <a:bodyPr/>
          <a:lstStyle>
            <a:lvl1pPr>
              <a:defRPr sz="1793">
                <a:solidFill>
                  <a:schemeClr val="tx1"/>
                </a:solidFill>
              </a:defRPr>
            </a:lvl1pPr>
            <a:lvl2pPr>
              <a:defRPr sz="1594">
                <a:solidFill>
                  <a:schemeClr val="tx1"/>
                </a:solidFill>
              </a:defRPr>
            </a:lvl2pPr>
            <a:lvl3pPr>
              <a:defRPr sz="1395">
                <a:solidFill>
                  <a:schemeClr val="tx1"/>
                </a:solidFill>
              </a:defRPr>
            </a:lvl3pPr>
            <a:lvl4pPr>
              <a:defRPr sz="1195">
                <a:solidFill>
                  <a:schemeClr val="tx1"/>
                </a:solidFill>
              </a:defRPr>
            </a:lvl4pPr>
            <a:lvl5pPr>
              <a:defRPr sz="1096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552585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Light Texture Slid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7A119ACA-C154-FC4B-A633-C40143199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867" y="288926"/>
            <a:ext cx="10380133" cy="454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7" name="Content Placeholder 9">
            <a:extLst>
              <a:ext uri="{FF2B5EF4-FFF2-40B4-BE49-F238E27FC236}">
                <a16:creationId xmlns:a16="http://schemas.microsoft.com/office/drawing/2014/main" id="{F8A7DF36-CDFF-5344-8802-A1C611138F8C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287868" y="927100"/>
            <a:ext cx="5580422" cy="5537200"/>
          </a:xfrm>
          <a:prstGeom prst="rect">
            <a:avLst/>
          </a:prstGeom>
        </p:spPr>
        <p:txBody>
          <a:bodyPr numCol="2"/>
          <a:lstStyle>
            <a:lvl1pPr>
              <a:defRPr sz="1793">
                <a:solidFill>
                  <a:schemeClr val="tx1"/>
                </a:solidFill>
              </a:defRPr>
            </a:lvl1pPr>
            <a:lvl2pPr>
              <a:defRPr sz="1594">
                <a:solidFill>
                  <a:schemeClr val="tx1"/>
                </a:solidFill>
              </a:defRPr>
            </a:lvl2pPr>
            <a:lvl3pPr>
              <a:defRPr sz="1395">
                <a:solidFill>
                  <a:schemeClr val="tx1"/>
                </a:solidFill>
              </a:defRPr>
            </a:lvl3pPr>
            <a:lvl4pPr>
              <a:defRPr sz="1195">
                <a:solidFill>
                  <a:schemeClr val="tx1"/>
                </a:solidFill>
              </a:defRPr>
            </a:lvl4pPr>
            <a:lvl5pPr>
              <a:defRPr sz="1096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11E65C66-A76D-244D-8CF0-56ED5965213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 contrast="-7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37334" y="419692"/>
            <a:ext cx="1003990" cy="232136"/>
          </a:xfrm>
          <a:prstGeom prst="rect">
            <a:avLst/>
          </a:prstGeom>
          <a:noFill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706745-B07D-4B47-9E48-F5779295A607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171903" y="927876"/>
            <a:ext cx="5747413" cy="553701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012072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54">
          <p15:clr>
            <a:srgbClr val="FBAE40"/>
          </p15:clr>
        </p15:guide>
        <p15:guide id="2" pos="7551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Light Texture Slid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7A119ACA-C154-FC4B-A633-C40143199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867" y="288926"/>
            <a:ext cx="10380133" cy="454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11E65C66-A76D-244D-8CF0-56ED5965213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 contrast="-7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37334" y="419692"/>
            <a:ext cx="1003990" cy="232136"/>
          </a:xfrm>
          <a:prstGeom prst="rect">
            <a:avLst/>
          </a:prstGeom>
          <a:noFill/>
        </p:spPr>
      </p:pic>
      <p:sp>
        <p:nvSpPr>
          <p:cNvPr id="6" name="Content Placeholder 9">
            <a:extLst>
              <a:ext uri="{FF2B5EF4-FFF2-40B4-BE49-F238E27FC236}">
                <a16:creationId xmlns:a16="http://schemas.microsoft.com/office/drawing/2014/main" id="{19CA5451-82AD-3D49-BD5E-62DBD51D222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287868" y="927100"/>
            <a:ext cx="5580422" cy="5537200"/>
          </a:xfrm>
          <a:prstGeom prst="rect">
            <a:avLst/>
          </a:prstGeom>
        </p:spPr>
        <p:txBody>
          <a:bodyPr numCol="2"/>
          <a:lstStyle>
            <a:lvl1pPr>
              <a:defRPr sz="1793">
                <a:solidFill>
                  <a:schemeClr val="tx1"/>
                </a:solidFill>
              </a:defRPr>
            </a:lvl1pPr>
            <a:lvl2pPr>
              <a:defRPr sz="1594">
                <a:solidFill>
                  <a:schemeClr val="tx1"/>
                </a:solidFill>
              </a:defRPr>
            </a:lvl2pPr>
            <a:lvl3pPr>
              <a:defRPr sz="1395">
                <a:solidFill>
                  <a:schemeClr val="tx1"/>
                </a:solidFill>
              </a:defRPr>
            </a:lvl3pPr>
            <a:lvl4pPr>
              <a:defRPr sz="1195">
                <a:solidFill>
                  <a:schemeClr val="tx1"/>
                </a:solidFill>
              </a:defRPr>
            </a:lvl4pPr>
            <a:lvl5pPr>
              <a:defRPr sz="1096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50A8452-41FF-6248-A0CA-4F9D4B4B2A01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171903" y="927876"/>
            <a:ext cx="5747413" cy="553701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18610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55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7D86349-192A-1344-A6C1-D63DEC3801CD}"/>
              </a:ext>
            </a:extLst>
          </p:cNvPr>
          <p:cNvSpPr/>
          <p:nvPr/>
        </p:nvSpPr>
        <p:spPr>
          <a:xfrm>
            <a:off x="0" y="4270136"/>
            <a:ext cx="12199904" cy="152789"/>
          </a:xfrm>
          <a:prstGeom prst="rect">
            <a:avLst/>
          </a:prstGeom>
          <a:gradFill flip="none" rotWithShape="1">
            <a:gsLst>
              <a:gs pos="0">
                <a:srgbClr val="009DDA"/>
              </a:gs>
              <a:gs pos="39000">
                <a:schemeClr val="bg2">
                  <a:alpha val="50000"/>
                </a:schemeClr>
              </a:gs>
              <a:gs pos="100000">
                <a:schemeClr val="bg2">
                  <a:alpha val="0"/>
                  <a:lumMod val="0"/>
                </a:schemeClr>
              </a:gs>
            </a:gsLst>
            <a:lin ang="216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3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B1F4162-3AAE-7049-B4A3-C23DC4E24EBC}"/>
              </a:ext>
            </a:extLst>
          </p:cNvPr>
          <p:cNvSpPr/>
          <p:nvPr/>
        </p:nvSpPr>
        <p:spPr>
          <a:xfrm>
            <a:off x="-1520" y="4346531"/>
            <a:ext cx="12193521" cy="2511470"/>
          </a:xfrm>
          <a:prstGeom prst="rect">
            <a:avLst/>
          </a:prstGeom>
          <a:solidFill>
            <a:schemeClr val="tx2">
              <a:lumMod val="1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3"/>
          </a:p>
        </p:txBody>
      </p:sp>
      <p:pic>
        <p:nvPicPr>
          <p:cNvPr id="15" name="Picture 14" descr="Softtek-White.wmf">
            <a:extLst>
              <a:ext uri="{FF2B5EF4-FFF2-40B4-BE49-F238E27FC236}">
                <a16:creationId xmlns:a16="http://schemas.microsoft.com/office/drawing/2014/main" id="{FE2850BB-3AB4-A547-9C12-4DF1F87359C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81524" y="4780131"/>
            <a:ext cx="2201202" cy="1119402"/>
          </a:xfrm>
          <a:prstGeom prst="rect">
            <a:avLst/>
          </a:prstGeom>
        </p:spPr>
      </p:pic>
      <p:sp>
        <p:nvSpPr>
          <p:cNvPr id="13" name="Text Placeholder 17">
            <a:extLst>
              <a:ext uri="{FF2B5EF4-FFF2-40B4-BE49-F238E27FC236}">
                <a16:creationId xmlns:a16="http://schemas.microsoft.com/office/drawing/2014/main" id="{2C85560E-7EAB-2346-96F2-BD2E533A195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274" y="5850526"/>
            <a:ext cx="8241743" cy="33596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80000"/>
              </a:lnSpc>
              <a:buNone/>
              <a:defRPr sz="1793">
                <a:solidFill>
                  <a:schemeClr val="tx1"/>
                </a:solidFill>
                <a:effectLst/>
                <a:latin typeface="+mj-lt"/>
                <a:cs typeface="Arial" pitchFamily="34" charset="0"/>
              </a:defRPr>
            </a:lvl1pPr>
            <a:lvl2pPr marL="0" indent="0" algn="l">
              <a:buNone/>
              <a:defRPr sz="1586">
                <a:solidFill>
                  <a:schemeClr val="bg1"/>
                </a:solidFill>
                <a:effectLst/>
                <a:latin typeface="+mn-lt"/>
                <a:cs typeface="Arial" pitchFamily="34" charset="0"/>
              </a:defRPr>
            </a:lvl2pPr>
            <a:lvl3pPr marL="906364" indent="0">
              <a:buNone/>
              <a:defRPr sz="1784"/>
            </a:lvl3pPr>
            <a:lvl4pPr marL="1359546" indent="0">
              <a:buNone/>
              <a:defRPr sz="1784"/>
            </a:lvl4pPr>
            <a:lvl5pPr marL="1812729" indent="0">
              <a:buNone/>
              <a:defRPr sz="1784"/>
            </a:lvl5pPr>
          </a:lstStyle>
          <a:p>
            <a:pPr lvl="0"/>
            <a:r>
              <a:rPr lang="en-US" noProof="0" dirty="0"/>
              <a:t>Click to edit Master text styles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B678BCAB-B252-A942-8440-7DC324FE5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13" y="4468588"/>
            <a:ext cx="8245542" cy="1311727"/>
          </a:xfrm>
          <a:prstGeom prst="rect">
            <a:avLst/>
          </a:prstGeom>
        </p:spPr>
        <p:txBody>
          <a:bodyPr anchor="b"/>
          <a:lstStyle>
            <a:lvl1pPr algn="l">
              <a:defRPr sz="3984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17">
            <a:extLst>
              <a:ext uri="{FF2B5EF4-FFF2-40B4-BE49-F238E27FC236}">
                <a16:creationId xmlns:a16="http://schemas.microsoft.com/office/drawing/2014/main" id="{58C21C8A-CE4A-7E49-97CD-20720259039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273" y="6372227"/>
            <a:ext cx="2691141" cy="2571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lnSpc>
                <a:spcPct val="80000"/>
              </a:lnSpc>
              <a:buNone/>
              <a:defRPr sz="1590">
                <a:solidFill>
                  <a:schemeClr val="accent1"/>
                </a:solidFill>
                <a:effectLst/>
                <a:latin typeface="+mn-lt"/>
                <a:cs typeface="Arial" pitchFamily="34" charset="0"/>
              </a:defRPr>
            </a:lvl1pPr>
            <a:lvl2pPr marL="0" indent="0" algn="l">
              <a:buNone/>
              <a:defRPr sz="1586">
                <a:solidFill>
                  <a:schemeClr val="bg1"/>
                </a:solidFill>
                <a:effectLst/>
                <a:latin typeface="+mn-lt"/>
                <a:cs typeface="Arial" pitchFamily="34" charset="0"/>
              </a:defRPr>
            </a:lvl2pPr>
            <a:lvl3pPr marL="906364" indent="0">
              <a:buNone/>
              <a:defRPr sz="1784"/>
            </a:lvl3pPr>
            <a:lvl4pPr marL="1359546" indent="0">
              <a:buNone/>
              <a:defRPr sz="1784"/>
            </a:lvl4pPr>
            <a:lvl5pPr marL="1812729" indent="0">
              <a:buNone/>
              <a:defRPr sz="1784"/>
            </a:lvl5pPr>
          </a:lstStyle>
          <a:p>
            <a:pPr lvl="0"/>
            <a:r>
              <a:rPr lang="en-US" noProof="0" dirty="0"/>
              <a:t>Edit date, name or version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585A20-E9A3-4048-8933-DBEAFC4655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89973" y="6564647"/>
            <a:ext cx="4319193" cy="201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35860" tIns="35860" rIns="35860" bIns="35860"/>
          <a:lstStyle/>
          <a:p>
            <a:pPr marL="0" marR="0" indent="0" algn="r" defTabSz="90863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795" baseline="0" noProof="0" dirty="0">
                <a:solidFill>
                  <a:schemeClr val="bg1">
                    <a:lumMod val="60000"/>
                    <a:lumOff val="40000"/>
                  </a:schemeClr>
                </a:solidFill>
                <a:latin typeface="+mn-lt"/>
                <a:cs typeface="Arial" charset="0"/>
              </a:rPr>
              <a:t> </a:t>
            </a:r>
            <a:r>
              <a:rPr lang="en-US" sz="795" noProof="0" dirty="0">
                <a:solidFill>
                  <a:schemeClr val="bg1">
                    <a:lumMod val="60000"/>
                    <a:lumOff val="40000"/>
                  </a:schemeClr>
                </a:solidFill>
                <a:latin typeface="Franklin Gothic Book" panose="020B0503020102020204" pitchFamily="34" charset="0"/>
                <a:cs typeface="Arial" charset="0"/>
              </a:rPr>
              <a:t>All</a:t>
            </a:r>
            <a:r>
              <a:rPr lang="en-US" sz="795" baseline="0" noProof="0" dirty="0">
                <a:solidFill>
                  <a:schemeClr val="bg1">
                    <a:lumMod val="60000"/>
                    <a:lumOff val="40000"/>
                  </a:schemeClr>
                </a:solidFill>
                <a:latin typeface="Franklin Gothic Book" panose="020B0503020102020204" pitchFamily="34" charset="0"/>
                <a:cs typeface="Arial" charset="0"/>
              </a:rPr>
              <a:t> Rights Reserved</a:t>
            </a:r>
            <a:r>
              <a:rPr lang="en-US" sz="795" noProof="0" dirty="0">
                <a:solidFill>
                  <a:schemeClr val="bg1">
                    <a:lumMod val="60000"/>
                    <a:lumOff val="40000"/>
                  </a:schemeClr>
                </a:solidFill>
                <a:latin typeface="+mn-lt"/>
                <a:cs typeface="Arial" charset="0"/>
              </a:rPr>
              <a:t> © </a:t>
            </a:r>
            <a:r>
              <a:rPr lang="en-US" sz="795" noProof="0" dirty="0" err="1">
                <a:solidFill>
                  <a:schemeClr val="bg1">
                    <a:lumMod val="60000"/>
                    <a:lumOff val="40000"/>
                  </a:schemeClr>
                </a:solidFill>
                <a:latin typeface="+mn-lt"/>
                <a:cs typeface="Arial" charset="0"/>
              </a:rPr>
              <a:t>Valores</a:t>
            </a:r>
            <a:r>
              <a:rPr lang="en-US" sz="795" noProof="0" dirty="0">
                <a:solidFill>
                  <a:schemeClr val="bg1">
                    <a:lumMod val="60000"/>
                    <a:lumOff val="40000"/>
                  </a:schemeClr>
                </a:solidFill>
                <a:latin typeface="+mn-lt"/>
                <a:cs typeface="Arial" charset="0"/>
              </a:rPr>
              <a:t> </a:t>
            </a:r>
            <a:r>
              <a:rPr lang="en-US" sz="795" noProof="0" dirty="0" err="1">
                <a:solidFill>
                  <a:schemeClr val="bg1">
                    <a:lumMod val="60000"/>
                    <a:lumOff val="40000"/>
                  </a:schemeClr>
                </a:solidFill>
                <a:latin typeface="+mn-lt"/>
                <a:cs typeface="Arial" charset="0"/>
              </a:rPr>
              <a:t>Corporativos</a:t>
            </a:r>
            <a:r>
              <a:rPr lang="en-US" sz="795" noProof="0" dirty="0">
                <a:solidFill>
                  <a:schemeClr val="bg1">
                    <a:lumMod val="60000"/>
                    <a:lumOff val="40000"/>
                  </a:schemeClr>
                </a:solidFill>
                <a:latin typeface="+mn-lt"/>
                <a:cs typeface="Arial" charset="0"/>
              </a:rPr>
              <a:t> Softtek S.A. de C.V. 2020 | Internal</a:t>
            </a:r>
          </a:p>
        </p:txBody>
      </p:sp>
    </p:spTree>
    <p:extLst>
      <p:ext uri="{BB962C8B-B14F-4D97-AF65-F5344CB8AC3E}">
        <p14:creationId xmlns:p14="http://schemas.microsoft.com/office/powerpoint/2010/main" val="376918074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Light Texture Slide 3">
    <p:bg>
      <p:bgPr>
        <a:blipFill dpi="0" rotWithShape="1">
          <a:blip r:embed="rId2">
            <a:alphaModFix amt="6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7A119ACA-C154-FC4B-A633-C40143199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867" y="288926"/>
            <a:ext cx="10380133" cy="454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11E65C66-A76D-244D-8CF0-56ED5965213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 contrast="-7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37334" y="419692"/>
            <a:ext cx="1003990" cy="232136"/>
          </a:xfrm>
          <a:prstGeom prst="rect">
            <a:avLst/>
          </a:prstGeom>
          <a:noFill/>
        </p:spPr>
      </p:pic>
      <p:sp>
        <p:nvSpPr>
          <p:cNvPr id="6" name="Content Placeholder 9">
            <a:extLst>
              <a:ext uri="{FF2B5EF4-FFF2-40B4-BE49-F238E27FC236}">
                <a16:creationId xmlns:a16="http://schemas.microsoft.com/office/drawing/2014/main" id="{EB3F8F82-A055-BC47-8E08-28E911A6FF15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287868" y="927100"/>
            <a:ext cx="5580422" cy="5537200"/>
          </a:xfrm>
          <a:prstGeom prst="rect">
            <a:avLst/>
          </a:prstGeom>
        </p:spPr>
        <p:txBody>
          <a:bodyPr numCol="2"/>
          <a:lstStyle>
            <a:lvl1pPr>
              <a:defRPr sz="1793">
                <a:solidFill>
                  <a:schemeClr val="tx1"/>
                </a:solidFill>
              </a:defRPr>
            </a:lvl1pPr>
            <a:lvl2pPr>
              <a:defRPr sz="1594">
                <a:solidFill>
                  <a:schemeClr val="tx1"/>
                </a:solidFill>
              </a:defRPr>
            </a:lvl2pPr>
            <a:lvl3pPr>
              <a:defRPr sz="1395">
                <a:solidFill>
                  <a:schemeClr val="tx1"/>
                </a:solidFill>
              </a:defRPr>
            </a:lvl3pPr>
            <a:lvl4pPr>
              <a:defRPr sz="1195">
                <a:solidFill>
                  <a:schemeClr val="tx1"/>
                </a:solidFill>
              </a:defRPr>
            </a:lvl4pPr>
            <a:lvl5pPr>
              <a:defRPr sz="1096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40FD760-A294-6246-9461-1F9279E26D0B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171903" y="927876"/>
            <a:ext cx="5747413" cy="553701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9567236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Slide 1 – Pic lef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48EDA2F-7225-AE4D-9F29-2EFB745AE3C9}"/>
              </a:ext>
            </a:extLst>
          </p:cNvPr>
          <p:cNvSpPr/>
          <p:nvPr userDrawn="1"/>
        </p:nvSpPr>
        <p:spPr>
          <a:xfrm>
            <a:off x="1" y="0"/>
            <a:ext cx="4426123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9">
            <a:extLst>
              <a:ext uri="{FF2B5EF4-FFF2-40B4-BE49-F238E27FC236}">
                <a16:creationId xmlns:a16="http://schemas.microsoft.com/office/drawing/2014/main" id="{5DE78542-C614-4845-96D0-AA99D4B3FDE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608576" y="927100"/>
            <a:ext cx="7265924" cy="5537200"/>
          </a:xfrm>
          <a:prstGeom prst="rect">
            <a:avLst/>
          </a:prstGeom>
        </p:spPr>
        <p:txBody>
          <a:bodyPr/>
          <a:lstStyle>
            <a:lvl1pPr>
              <a:defRPr sz="1793">
                <a:solidFill>
                  <a:schemeClr val="tx1"/>
                </a:solidFill>
              </a:defRPr>
            </a:lvl1pPr>
            <a:lvl2pPr>
              <a:defRPr sz="1594">
                <a:solidFill>
                  <a:schemeClr val="tx1"/>
                </a:solidFill>
              </a:defRPr>
            </a:lvl2pPr>
            <a:lvl3pPr>
              <a:defRPr sz="1395">
                <a:solidFill>
                  <a:schemeClr val="tx1"/>
                </a:solidFill>
              </a:defRPr>
            </a:lvl3pPr>
            <a:lvl4pPr>
              <a:defRPr sz="1195">
                <a:solidFill>
                  <a:schemeClr val="tx1"/>
                </a:solidFill>
              </a:defRPr>
            </a:lvl4pPr>
            <a:lvl5pPr>
              <a:defRPr sz="1096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C1A938B3-B0B5-6F40-B575-D6D11CB289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8576" y="288926"/>
            <a:ext cx="7265923" cy="454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F5DC03-2249-3348-B493-AF17124FB83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73162" y="6528459"/>
            <a:ext cx="310481" cy="238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35768" tIns="35768" rIns="35768" bIns="35768" anchor="ctr"/>
          <a:lstStyle/>
          <a:p>
            <a:pPr marL="0" marR="0" indent="0" algn="ctr" defTabSz="90636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6AD8C7C-CCBC-854D-A681-3946D5D911B7}" type="slidenum">
              <a:rPr lang="en-US" sz="994" b="0" i="0" noProof="0" smtClean="0">
                <a:solidFill>
                  <a:schemeClr val="bg2">
                    <a:lumMod val="75000"/>
                  </a:schemeClr>
                </a:solidFill>
                <a:latin typeface="+mn-lt"/>
                <a:cs typeface="Arial" charset="0"/>
              </a:rPr>
              <a:pPr marL="0" marR="0" indent="0" algn="ctr" defTabSz="906364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lang="en-US" sz="994" b="0" i="0" noProof="0">
              <a:solidFill>
                <a:schemeClr val="bg2">
                  <a:lumMod val="75000"/>
                </a:schemeClr>
              </a:solidFill>
              <a:latin typeface="+mn-lt"/>
              <a:cs typeface="Arial" charset="0"/>
            </a:endParaRPr>
          </a:p>
        </p:txBody>
      </p:sp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52546A25-A884-8A41-BDD3-2737BCE7C5F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8402" y="419692"/>
            <a:ext cx="1003990" cy="23213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3271091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Slide 2 – Pic lef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48EDA2F-7225-AE4D-9F29-2EFB745AE3C9}"/>
              </a:ext>
            </a:extLst>
          </p:cNvPr>
          <p:cNvSpPr/>
          <p:nvPr userDrawn="1"/>
        </p:nvSpPr>
        <p:spPr>
          <a:xfrm>
            <a:off x="1" y="0"/>
            <a:ext cx="4426123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9">
            <a:extLst>
              <a:ext uri="{FF2B5EF4-FFF2-40B4-BE49-F238E27FC236}">
                <a16:creationId xmlns:a16="http://schemas.microsoft.com/office/drawing/2014/main" id="{5DE78542-C614-4845-96D0-AA99D4B3FDE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608576" y="927100"/>
            <a:ext cx="7265924" cy="5537200"/>
          </a:xfrm>
          <a:prstGeom prst="rect">
            <a:avLst/>
          </a:prstGeom>
        </p:spPr>
        <p:txBody>
          <a:bodyPr/>
          <a:lstStyle>
            <a:lvl1pPr>
              <a:defRPr sz="1793">
                <a:solidFill>
                  <a:schemeClr val="tx1"/>
                </a:solidFill>
              </a:defRPr>
            </a:lvl1pPr>
            <a:lvl2pPr>
              <a:defRPr sz="1594">
                <a:solidFill>
                  <a:schemeClr val="tx1"/>
                </a:solidFill>
              </a:defRPr>
            </a:lvl2pPr>
            <a:lvl3pPr>
              <a:defRPr sz="1395">
                <a:solidFill>
                  <a:schemeClr val="tx1"/>
                </a:solidFill>
              </a:defRPr>
            </a:lvl3pPr>
            <a:lvl4pPr>
              <a:defRPr sz="1195">
                <a:solidFill>
                  <a:schemeClr val="tx1"/>
                </a:solidFill>
              </a:defRPr>
            </a:lvl4pPr>
            <a:lvl5pPr>
              <a:defRPr sz="1096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C1A938B3-B0B5-6F40-B575-D6D11CB289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8575" y="288926"/>
            <a:ext cx="7265924" cy="454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F5DC03-2249-3348-B493-AF17124FB83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73162" y="6528459"/>
            <a:ext cx="310481" cy="238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35768" tIns="35768" rIns="35768" bIns="35768" anchor="ctr"/>
          <a:lstStyle/>
          <a:p>
            <a:pPr marL="0" marR="0" indent="0" algn="ctr" defTabSz="90636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6AD8C7C-CCBC-854D-A681-3946D5D911B7}" type="slidenum">
              <a:rPr lang="en-US" sz="994" b="0" i="0" noProof="0" smtClean="0">
                <a:solidFill>
                  <a:schemeClr val="bg2">
                    <a:lumMod val="75000"/>
                  </a:schemeClr>
                </a:solidFill>
                <a:latin typeface="+mn-lt"/>
                <a:cs typeface="Arial" charset="0"/>
              </a:rPr>
              <a:pPr marL="0" marR="0" indent="0" algn="ctr" defTabSz="906364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lang="en-US" sz="994" b="0" i="0" noProof="0">
              <a:solidFill>
                <a:schemeClr val="bg2">
                  <a:lumMod val="75000"/>
                </a:schemeClr>
              </a:solidFill>
              <a:latin typeface="+mn-lt"/>
              <a:cs typeface="Arial" charset="0"/>
            </a:endParaRPr>
          </a:p>
        </p:txBody>
      </p:sp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4E2B62CB-BBFE-3745-BC94-3C8C351370A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8402" y="419692"/>
            <a:ext cx="1003990" cy="23213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7405552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99">
          <p15:clr>
            <a:srgbClr val="FBAE40"/>
          </p15:clr>
        </p15:guide>
        <p15:guide id="3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Slide 3 – Pic lef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48EDA2F-7225-AE4D-9F29-2EFB745AE3C9}"/>
              </a:ext>
            </a:extLst>
          </p:cNvPr>
          <p:cNvSpPr/>
          <p:nvPr userDrawn="1"/>
        </p:nvSpPr>
        <p:spPr>
          <a:xfrm>
            <a:off x="1" y="0"/>
            <a:ext cx="4426123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9">
            <a:extLst>
              <a:ext uri="{FF2B5EF4-FFF2-40B4-BE49-F238E27FC236}">
                <a16:creationId xmlns:a16="http://schemas.microsoft.com/office/drawing/2014/main" id="{5DE78542-C614-4845-96D0-AA99D4B3FDE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608576" y="927100"/>
            <a:ext cx="7265924" cy="5537200"/>
          </a:xfrm>
          <a:prstGeom prst="rect">
            <a:avLst/>
          </a:prstGeom>
        </p:spPr>
        <p:txBody>
          <a:bodyPr/>
          <a:lstStyle>
            <a:lvl1pPr>
              <a:defRPr sz="1793">
                <a:solidFill>
                  <a:schemeClr val="tx1"/>
                </a:solidFill>
              </a:defRPr>
            </a:lvl1pPr>
            <a:lvl2pPr>
              <a:defRPr sz="1594">
                <a:solidFill>
                  <a:schemeClr val="tx1"/>
                </a:solidFill>
              </a:defRPr>
            </a:lvl2pPr>
            <a:lvl3pPr>
              <a:defRPr sz="1395">
                <a:solidFill>
                  <a:schemeClr val="tx1"/>
                </a:solidFill>
              </a:defRPr>
            </a:lvl3pPr>
            <a:lvl4pPr>
              <a:defRPr sz="1195">
                <a:solidFill>
                  <a:schemeClr val="tx1"/>
                </a:solidFill>
              </a:defRPr>
            </a:lvl4pPr>
            <a:lvl5pPr>
              <a:defRPr sz="1096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C1A938B3-B0B5-6F40-B575-D6D11CB289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8576" y="288926"/>
            <a:ext cx="7265923" cy="454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F5DC03-2249-3348-B493-AF17124FB83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73162" y="6528459"/>
            <a:ext cx="310481" cy="238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35768" tIns="35768" rIns="35768" bIns="35768" anchor="ctr"/>
          <a:lstStyle/>
          <a:p>
            <a:pPr marL="0" marR="0" indent="0" algn="ctr" defTabSz="90636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6AD8C7C-CCBC-854D-A681-3946D5D911B7}" type="slidenum">
              <a:rPr lang="en-US" sz="994" b="0" i="0" noProof="0" smtClean="0">
                <a:solidFill>
                  <a:schemeClr val="bg2">
                    <a:lumMod val="75000"/>
                  </a:schemeClr>
                </a:solidFill>
                <a:latin typeface="+mn-lt"/>
                <a:cs typeface="Arial" charset="0"/>
              </a:rPr>
              <a:pPr marL="0" marR="0" indent="0" algn="ctr" defTabSz="906364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lang="en-US" sz="994" b="0" i="0" noProof="0">
              <a:solidFill>
                <a:schemeClr val="bg2">
                  <a:lumMod val="75000"/>
                </a:schemeClr>
              </a:solidFill>
              <a:latin typeface="+mn-lt"/>
              <a:cs typeface="Arial" charset="0"/>
            </a:endParaRPr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F13F6DFB-3EC8-6544-BD35-7823AE79B8F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 contrast="-7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8402" y="418742"/>
            <a:ext cx="1003990" cy="23213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280678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99">
          <p15:clr>
            <a:srgbClr val="FBAE40"/>
          </p15:clr>
        </p15:guide>
        <p15:guide id="3" pos="7119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Slide 4 – Pic lef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48EDA2F-7225-AE4D-9F29-2EFB745AE3C9}"/>
              </a:ext>
            </a:extLst>
          </p:cNvPr>
          <p:cNvSpPr/>
          <p:nvPr userDrawn="1"/>
        </p:nvSpPr>
        <p:spPr>
          <a:xfrm>
            <a:off x="1" y="0"/>
            <a:ext cx="4426123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9">
            <a:extLst>
              <a:ext uri="{FF2B5EF4-FFF2-40B4-BE49-F238E27FC236}">
                <a16:creationId xmlns:a16="http://schemas.microsoft.com/office/drawing/2014/main" id="{5DE78542-C614-4845-96D0-AA99D4B3FDE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608576" y="927100"/>
            <a:ext cx="7265924" cy="5537200"/>
          </a:xfrm>
          <a:prstGeom prst="rect">
            <a:avLst/>
          </a:prstGeom>
        </p:spPr>
        <p:txBody>
          <a:bodyPr/>
          <a:lstStyle>
            <a:lvl1pPr>
              <a:defRPr sz="1793">
                <a:solidFill>
                  <a:schemeClr val="tx1"/>
                </a:solidFill>
              </a:defRPr>
            </a:lvl1pPr>
            <a:lvl2pPr>
              <a:defRPr sz="1594">
                <a:solidFill>
                  <a:schemeClr val="tx1"/>
                </a:solidFill>
              </a:defRPr>
            </a:lvl2pPr>
            <a:lvl3pPr>
              <a:defRPr sz="1395">
                <a:solidFill>
                  <a:schemeClr val="tx1"/>
                </a:solidFill>
              </a:defRPr>
            </a:lvl3pPr>
            <a:lvl4pPr>
              <a:defRPr sz="1195">
                <a:solidFill>
                  <a:schemeClr val="tx1"/>
                </a:solidFill>
              </a:defRPr>
            </a:lvl4pPr>
            <a:lvl5pPr>
              <a:defRPr sz="1096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C1A938B3-B0B5-6F40-B575-D6D11CB289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8575" y="288926"/>
            <a:ext cx="7265924" cy="454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F5DC03-2249-3348-B493-AF17124FB83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73162" y="6528459"/>
            <a:ext cx="310481" cy="238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35768" tIns="35768" rIns="35768" bIns="35768" anchor="ctr"/>
          <a:lstStyle/>
          <a:p>
            <a:pPr marL="0" marR="0" indent="0" algn="ctr" defTabSz="90636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6AD8C7C-CCBC-854D-A681-3946D5D911B7}" type="slidenum">
              <a:rPr lang="en-US" sz="994" b="0" i="0" noProof="0" smtClean="0">
                <a:solidFill>
                  <a:schemeClr val="bg2">
                    <a:lumMod val="75000"/>
                  </a:schemeClr>
                </a:solidFill>
                <a:latin typeface="+mn-lt"/>
                <a:cs typeface="Arial" charset="0"/>
              </a:rPr>
              <a:pPr marL="0" marR="0" indent="0" algn="ctr" defTabSz="906364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lang="en-US" sz="994" b="0" i="0" noProof="0">
              <a:solidFill>
                <a:schemeClr val="bg2">
                  <a:lumMod val="75000"/>
                </a:schemeClr>
              </a:solidFill>
              <a:latin typeface="+mn-lt"/>
              <a:cs typeface="Arial" charset="0"/>
            </a:endParaRPr>
          </a:p>
        </p:txBody>
      </p:sp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BBCBA0E2-7216-9343-A3ED-356B6F50ACD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8402" y="419692"/>
            <a:ext cx="1003990" cy="23213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8900221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99">
          <p15:clr>
            <a:srgbClr val="FBAE40"/>
          </p15:clr>
        </p15:guide>
        <p15:guide id="3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Quote Slide 1 – Pic lef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48EDA2F-7225-AE4D-9F29-2EFB745AE3C9}"/>
              </a:ext>
            </a:extLst>
          </p:cNvPr>
          <p:cNvSpPr/>
          <p:nvPr userDrawn="1"/>
        </p:nvSpPr>
        <p:spPr>
          <a:xfrm>
            <a:off x="1" y="0"/>
            <a:ext cx="4426123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C1A938B3-B0B5-6F40-B575-D6D11CB289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1899" y="3483590"/>
            <a:ext cx="3725344" cy="297938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>
              <a:defRPr sz="3188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“Click to edit Master title style”.</a:t>
            </a:r>
          </a:p>
        </p:txBody>
      </p:sp>
      <p:sp>
        <p:nvSpPr>
          <p:cNvPr id="6" name="Content Placeholder 9">
            <a:extLst>
              <a:ext uri="{FF2B5EF4-FFF2-40B4-BE49-F238E27FC236}">
                <a16:creationId xmlns:a16="http://schemas.microsoft.com/office/drawing/2014/main" id="{5DE78542-C614-4845-96D0-AA99D4B3FDE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608576" y="927100"/>
            <a:ext cx="7265924" cy="5537200"/>
          </a:xfrm>
          <a:prstGeom prst="rect">
            <a:avLst/>
          </a:prstGeom>
        </p:spPr>
        <p:txBody>
          <a:bodyPr/>
          <a:lstStyle>
            <a:lvl1pPr>
              <a:defRPr sz="1793">
                <a:solidFill>
                  <a:schemeClr val="tx1"/>
                </a:solidFill>
              </a:defRPr>
            </a:lvl1pPr>
            <a:lvl2pPr>
              <a:defRPr sz="1594">
                <a:solidFill>
                  <a:schemeClr val="tx1"/>
                </a:solidFill>
              </a:defRPr>
            </a:lvl2pPr>
            <a:lvl3pPr>
              <a:defRPr sz="1395">
                <a:solidFill>
                  <a:schemeClr val="tx1"/>
                </a:solidFill>
              </a:defRPr>
            </a:lvl3pPr>
            <a:lvl4pPr>
              <a:defRPr sz="1195">
                <a:solidFill>
                  <a:schemeClr val="tx1"/>
                </a:solidFill>
              </a:defRPr>
            </a:lvl4pPr>
            <a:lvl5pPr>
              <a:defRPr sz="1096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F5DC03-2249-3348-B493-AF17124FB83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73162" y="6528459"/>
            <a:ext cx="310481" cy="238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35768" tIns="35768" rIns="35768" bIns="35768" anchor="ctr"/>
          <a:lstStyle/>
          <a:p>
            <a:pPr marL="0" marR="0" indent="0" algn="ctr" defTabSz="90636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6AD8C7C-CCBC-854D-A681-3946D5D911B7}" type="slidenum">
              <a:rPr lang="en-US" sz="994" b="0" i="0" noProof="0" smtClean="0">
                <a:solidFill>
                  <a:schemeClr val="bg2">
                    <a:lumMod val="75000"/>
                  </a:schemeClr>
                </a:solidFill>
                <a:latin typeface="+mn-lt"/>
                <a:cs typeface="Arial" charset="0"/>
              </a:rPr>
              <a:pPr marL="0" marR="0" indent="0" algn="ctr" defTabSz="906364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lang="en-US" sz="994" b="0" i="0" noProof="0">
              <a:solidFill>
                <a:schemeClr val="bg2">
                  <a:lumMod val="75000"/>
                </a:schemeClr>
              </a:solidFill>
              <a:latin typeface="+mn-lt"/>
              <a:cs typeface="Arial" charset="0"/>
            </a:endParaRPr>
          </a:p>
        </p:txBody>
      </p:sp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52546A25-A884-8A41-BDD3-2737BCE7C5F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8402" y="419692"/>
            <a:ext cx="1003990" cy="23213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484685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75">
          <p15:clr>
            <a:srgbClr val="FBAE40"/>
          </p15:clr>
        </p15:guide>
        <p15:guide id="2" pos="3855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Quote Slide 2 – Pic lef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48EDA2F-7225-AE4D-9F29-2EFB745AE3C9}"/>
              </a:ext>
            </a:extLst>
          </p:cNvPr>
          <p:cNvSpPr/>
          <p:nvPr userDrawn="1"/>
        </p:nvSpPr>
        <p:spPr>
          <a:xfrm>
            <a:off x="1" y="0"/>
            <a:ext cx="4426123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9">
            <a:extLst>
              <a:ext uri="{FF2B5EF4-FFF2-40B4-BE49-F238E27FC236}">
                <a16:creationId xmlns:a16="http://schemas.microsoft.com/office/drawing/2014/main" id="{5DE78542-C614-4845-96D0-AA99D4B3FDE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608576" y="927100"/>
            <a:ext cx="7265924" cy="5537200"/>
          </a:xfrm>
          <a:prstGeom prst="rect">
            <a:avLst/>
          </a:prstGeom>
        </p:spPr>
        <p:txBody>
          <a:bodyPr/>
          <a:lstStyle>
            <a:lvl1pPr>
              <a:defRPr sz="1793">
                <a:solidFill>
                  <a:schemeClr val="tx1"/>
                </a:solidFill>
              </a:defRPr>
            </a:lvl1pPr>
            <a:lvl2pPr>
              <a:defRPr sz="1594">
                <a:solidFill>
                  <a:schemeClr val="tx1"/>
                </a:solidFill>
              </a:defRPr>
            </a:lvl2pPr>
            <a:lvl3pPr>
              <a:defRPr sz="1395">
                <a:solidFill>
                  <a:schemeClr val="tx1"/>
                </a:solidFill>
              </a:defRPr>
            </a:lvl3pPr>
            <a:lvl4pPr>
              <a:defRPr sz="1195">
                <a:solidFill>
                  <a:schemeClr val="tx1"/>
                </a:solidFill>
              </a:defRPr>
            </a:lvl4pPr>
            <a:lvl5pPr>
              <a:defRPr sz="1096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C1A938B3-B0B5-6F40-B575-D6D11CB289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7903" y="2090154"/>
            <a:ext cx="3716235" cy="26676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3188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“Click to edit Master title style”.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F5DC03-2249-3348-B493-AF17124FB83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73162" y="6528459"/>
            <a:ext cx="310481" cy="238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35768" tIns="35768" rIns="35768" bIns="35768" anchor="ctr"/>
          <a:lstStyle/>
          <a:p>
            <a:pPr marL="0" marR="0" indent="0" algn="ctr" defTabSz="90636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6AD8C7C-CCBC-854D-A681-3946D5D911B7}" type="slidenum">
              <a:rPr lang="en-US" sz="994" b="0" i="0" noProof="0" smtClean="0">
                <a:solidFill>
                  <a:schemeClr val="bg2">
                    <a:lumMod val="75000"/>
                  </a:schemeClr>
                </a:solidFill>
                <a:latin typeface="+mn-lt"/>
                <a:cs typeface="Arial" charset="0"/>
              </a:rPr>
              <a:pPr marL="0" marR="0" indent="0" algn="ctr" defTabSz="906364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lang="en-US" sz="994" b="0" i="0" noProof="0">
              <a:solidFill>
                <a:schemeClr val="bg2">
                  <a:lumMod val="75000"/>
                </a:schemeClr>
              </a:solidFill>
              <a:latin typeface="+mn-lt"/>
              <a:cs typeface="Arial" charset="0"/>
            </a:endParaRPr>
          </a:p>
        </p:txBody>
      </p:sp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4E2B62CB-BBFE-3745-BC94-3C8C351370A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8402" y="419692"/>
            <a:ext cx="1003990" cy="23213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663046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99">
          <p15:clr>
            <a:srgbClr val="FBAE40"/>
          </p15:clr>
        </p15:guide>
        <p15:guide id="3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Quote Slide 3 – Pic lef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48EDA2F-7225-AE4D-9F29-2EFB745AE3C9}"/>
              </a:ext>
            </a:extLst>
          </p:cNvPr>
          <p:cNvSpPr/>
          <p:nvPr userDrawn="1"/>
        </p:nvSpPr>
        <p:spPr>
          <a:xfrm>
            <a:off x="1" y="0"/>
            <a:ext cx="4426123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80279CF9-54EE-C94F-8C18-94B466FED76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 contrast="-7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8402" y="418742"/>
            <a:ext cx="1003990" cy="232136"/>
          </a:xfrm>
          <a:prstGeom prst="rect">
            <a:avLst/>
          </a:prstGeom>
          <a:noFill/>
        </p:spPr>
      </p:pic>
      <p:sp>
        <p:nvSpPr>
          <p:cNvPr id="6" name="Content Placeholder 9">
            <a:extLst>
              <a:ext uri="{FF2B5EF4-FFF2-40B4-BE49-F238E27FC236}">
                <a16:creationId xmlns:a16="http://schemas.microsoft.com/office/drawing/2014/main" id="{5DE78542-C614-4845-96D0-AA99D4B3FDE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608576" y="927100"/>
            <a:ext cx="7265924" cy="5537200"/>
          </a:xfrm>
          <a:prstGeom prst="rect">
            <a:avLst/>
          </a:prstGeom>
        </p:spPr>
        <p:txBody>
          <a:bodyPr/>
          <a:lstStyle>
            <a:lvl1pPr>
              <a:defRPr sz="1793">
                <a:solidFill>
                  <a:schemeClr val="tx1"/>
                </a:solidFill>
              </a:defRPr>
            </a:lvl1pPr>
            <a:lvl2pPr>
              <a:defRPr sz="1594">
                <a:solidFill>
                  <a:schemeClr val="tx1"/>
                </a:solidFill>
              </a:defRPr>
            </a:lvl2pPr>
            <a:lvl3pPr>
              <a:defRPr sz="1395">
                <a:solidFill>
                  <a:schemeClr val="tx1"/>
                </a:solidFill>
              </a:defRPr>
            </a:lvl3pPr>
            <a:lvl4pPr>
              <a:defRPr sz="1195">
                <a:solidFill>
                  <a:schemeClr val="tx1"/>
                </a:solidFill>
              </a:defRPr>
            </a:lvl4pPr>
            <a:lvl5pPr>
              <a:defRPr sz="1096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C1A938B3-B0B5-6F40-B575-D6D11CB289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8795" y="925902"/>
            <a:ext cx="3725344" cy="297938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188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“Click to edit Master title style”.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F5DC03-2249-3348-B493-AF17124FB83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73162" y="6528459"/>
            <a:ext cx="310481" cy="238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35768" tIns="35768" rIns="35768" bIns="35768" anchor="ctr"/>
          <a:lstStyle/>
          <a:p>
            <a:pPr marL="0" marR="0" indent="0" algn="ctr" defTabSz="90636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6AD8C7C-CCBC-854D-A681-3946D5D911B7}" type="slidenum">
              <a:rPr lang="en-US" sz="994" b="0" i="0" noProof="0" smtClean="0">
                <a:solidFill>
                  <a:schemeClr val="bg2">
                    <a:lumMod val="75000"/>
                  </a:schemeClr>
                </a:solidFill>
                <a:latin typeface="+mn-lt"/>
                <a:cs typeface="Arial" charset="0"/>
              </a:rPr>
              <a:pPr marL="0" marR="0" indent="0" algn="ctr" defTabSz="906364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lang="en-US" sz="994" b="0" i="0" noProof="0">
              <a:solidFill>
                <a:schemeClr val="bg2">
                  <a:lumMod val="75000"/>
                </a:schemeClr>
              </a:solidFill>
              <a:latin typeface="+mn-lt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87541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799">
          <p15:clr>
            <a:srgbClr val="FBAE40"/>
          </p15:clr>
        </p15:guide>
        <p15:guide id="3" pos="7119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ight Bumper Slid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13B09AB6-4C28-2B4E-8235-1E27E27E8F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9006" y="671515"/>
            <a:ext cx="2183002" cy="1116000"/>
          </a:xfrm>
          <a:prstGeom prst="rect">
            <a:avLst/>
          </a:prstGeom>
        </p:spPr>
      </p:pic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E93D82B4-CAA8-A844-A330-6D81A9A503D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94533" y="5358952"/>
            <a:ext cx="4848552" cy="32861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lnSpc>
                <a:spcPct val="80000"/>
              </a:lnSpc>
              <a:buNone/>
              <a:defRPr sz="1793">
                <a:solidFill>
                  <a:schemeClr val="tx1"/>
                </a:solidFill>
                <a:effectLst/>
                <a:latin typeface="+mn-lt"/>
                <a:cs typeface="Arial" pitchFamily="34" charset="0"/>
              </a:defRPr>
            </a:lvl1pPr>
            <a:lvl2pPr marL="0" indent="0" algn="l">
              <a:buNone/>
              <a:defRPr sz="1586">
                <a:solidFill>
                  <a:schemeClr val="bg1"/>
                </a:solidFill>
                <a:effectLst/>
                <a:latin typeface="+mn-lt"/>
                <a:cs typeface="Arial" pitchFamily="34" charset="0"/>
              </a:defRPr>
            </a:lvl2pPr>
            <a:lvl3pPr marL="906364" indent="0">
              <a:buNone/>
              <a:defRPr sz="1784"/>
            </a:lvl3pPr>
            <a:lvl4pPr marL="1359546" indent="0">
              <a:buNone/>
              <a:defRPr sz="1784"/>
            </a:lvl4pPr>
            <a:lvl5pPr marL="1812729" indent="0">
              <a:buNone/>
              <a:defRPr sz="1784"/>
            </a:lvl5pPr>
          </a:lstStyle>
          <a:p>
            <a:pPr lvl="0"/>
            <a:r>
              <a:rPr lang="en-US" noProof="0" dirty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F808DF-A756-5E40-A8A5-84AB30CF9B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5235" y="2944678"/>
            <a:ext cx="4835472" cy="2308140"/>
          </a:xfrm>
          <a:prstGeom prst="rect">
            <a:avLst/>
          </a:prstGeom>
        </p:spPr>
        <p:txBody>
          <a:bodyPr anchor="b" anchorCtr="0"/>
          <a:lstStyle>
            <a:lvl1pPr algn="r">
              <a:defRPr sz="3984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636053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ight Bumper Slid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13B09AB6-4C28-2B4E-8235-1E27E27E8F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9006" y="671515"/>
            <a:ext cx="2183002" cy="1116000"/>
          </a:xfrm>
          <a:prstGeom prst="rect">
            <a:avLst/>
          </a:prstGeom>
        </p:spPr>
      </p:pic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E93D82B4-CAA8-A844-A330-6D81A9A503D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94533" y="5358952"/>
            <a:ext cx="4848552" cy="32861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lnSpc>
                <a:spcPct val="80000"/>
              </a:lnSpc>
              <a:buNone/>
              <a:defRPr sz="1793">
                <a:solidFill>
                  <a:schemeClr val="tx1"/>
                </a:solidFill>
                <a:effectLst/>
                <a:latin typeface="+mn-lt"/>
                <a:cs typeface="Arial" pitchFamily="34" charset="0"/>
              </a:defRPr>
            </a:lvl1pPr>
            <a:lvl2pPr marL="0" indent="0" algn="l">
              <a:buNone/>
              <a:defRPr sz="1586">
                <a:solidFill>
                  <a:schemeClr val="bg1"/>
                </a:solidFill>
                <a:effectLst/>
                <a:latin typeface="+mn-lt"/>
                <a:cs typeface="Arial" pitchFamily="34" charset="0"/>
              </a:defRPr>
            </a:lvl2pPr>
            <a:lvl3pPr marL="906364" indent="0">
              <a:buNone/>
              <a:defRPr sz="1784"/>
            </a:lvl3pPr>
            <a:lvl4pPr marL="1359546" indent="0">
              <a:buNone/>
              <a:defRPr sz="1784"/>
            </a:lvl4pPr>
            <a:lvl5pPr marL="1812729" indent="0">
              <a:buNone/>
              <a:defRPr sz="1784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F808DF-A756-5E40-A8A5-84AB30CF9B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5235" y="2944678"/>
            <a:ext cx="4835472" cy="2308140"/>
          </a:xfrm>
          <a:prstGeom prst="rect">
            <a:avLst/>
          </a:prstGeom>
        </p:spPr>
        <p:txBody>
          <a:bodyPr anchor="b" anchorCtr="0"/>
          <a:lstStyle>
            <a:lvl1pPr algn="r">
              <a:defRPr sz="3984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646559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dustry-specific Cover Slid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678DD23-05D8-E04C-B2B4-B0DE1EEEE56C}"/>
              </a:ext>
            </a:extLst>
          </p:cNvPr>
          <p:cNvSpPr/>
          <p:nvPr/>
        </p:nvSpPr>
        <p:spPr>
          <a:xfrm>
            <a:off x="0" y="4270136"/>
            <a:ext cx="12199904" cy="152789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50000">
                <a:schemeClr val="accent2"/>
              </a:gs>
              <a:gs pos="25000">
                <a:schemeClr val="accent1"/>
              </a:gs>
              <a:gs pos="100000">
                <a:schemeClr val="bg2">
                  <a:alpha val="0"/>
                  <a:lumMod val="0"/>
                </a:schemeClr>
              </a:gs>
            </a:gsLst>
            <a:lin ang="216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3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751317-B1CE-824B-9896-42F2E2E2F9E5}"/>
              </a:ext>
            </a:extLst>
          </p:cNvPr>
          <p:cNvSpPr/>
          <p:nvPr/>
        </p:nvSpPr>
        <p:spPr>
          <a:xfrm>
            <a:off x="-1520" y="4346531"/>
            <a:ext cx="12193521" cy="2511470"/>
          </a:xfrm>
          <a:prstGeom prst="rect">
            <a:avLst/>
          </a:prstGeom>
          <a:solidFill>
            <a:schemeClr val="tx2">
              <a:lumMod val="1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3"/>
          </a:p>
        </p:txBody>
      </p:sp>
      <p:sp>
        <p:nvSpPr>
          <p:cNvPr id="5" name="Text Placeholder 17">
            <a:extLst>
              <a:ext uri="{FF2B5EF4-FFF2-40B4-BE49-F238E27FC236}">
                <a16:creationId xmlns:a16="http://schemas.microsoft.com/office/drawing/2014/main" id="{03B3DD6E-E91E-B248-877A-1CB135E7C30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274" y="5850526"/>
            <a:ext cx="8241743" cy="33596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80000"/>
              </a:lnSpc>
              <a:buNone/>
              <a:defRPr sz="1982">
                <a:solidFill>
                  <a:schemeClr val="tx1"/>
                </a:solidFill>
                <a:effectLst/>
                <a:latin typeface="+mn-lt"/>
                <a:cs typeface="Arial" pitchFamily="34" charset="0"/>
              </a:defRPr>
            </a:lvl1pPr>
            <a:lvl2pPr marL="0" indent="0" algn="l">
              <a:buNone/>
              <a:defRPr sz="1586">
                <a:solidFill>
                  <a:schemeClr val="bg1"/>
                </a:solidFill>
                <a:effectLst/>
                <a:latin typeface="+mn-lt"/>
                <a:cs typeface="Arial" pitchFamily="34" charset="0"/>
              </a:defRPr>
            </a:lvl2pPr>
            <a:lvl3pPr marL="906364" indent="0">
              <a:buNone/>
              <a:defRPr sz="1784"/>
            </a:lvl3pPr>
            <a:lvl4pPr marL="1359546" indent="0">
              <a:buNone/>
              <a:defRPr sz="1784"/>
            </a:lvl4pPr>
            <a:lvl5pPr marL="1812729" indent="0">
              <a:buNone/>
              <a:defRPr sz="1784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F003820-AA7E-FC41-902A-D78A79918E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7513" y="4468588"/>
            <a:ext cx="8245542" cy="1311727"/>
          </a:xfrm>
          <a:prstGeom prst="rect">
            <a:avLst/>
          </a:prstGeom>
        </p:spPr>
        <p:txBody>
          <a:bodyPr anchor="b"/>
          <a:lstStyle>
            <a:lvl1pPr algn="l">
              <a:defRPr sz="3974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Industry-specific Cover</a:t>
            </a:r>
          </a:p>
        </p:txBody>
      </p:sp>
      <p:sp>
        <p:nvSpPr>
          <p:cNvPr id="7" name="Text Placeholder 17">
            <a:extLst>
              <a:ext uri="{FF2B5EF4-FFF2-40B4-BE49-F238E27FC236}">
                <a16:creationId xmlns:a16="http://schemas.microsoft.com/office/drawing/2014/main" id="{CB5203C8-9532-2548-8B7C-C0F9AEEFEF6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273" y="6372227"/>
            <a:ext cx="2691141" cy="2571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lnSpc>
                <a:spcPct val="80000"/>
              </a:lnSpc>
              <a:buNone/>
              <a:defRPr sz="159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+mn-lt"/>
                <a:cs typeface="Arial" pitchFamily="34" charset="0"/>
              </a:defRPr>
            </a:lvl1pPr>
            <a:lvl2pPr marL="0" indent="0" algn="l">
              <a:buNone/>
              <a:defRPr sz="1586">
                <a:solidFill>
                  <a:schemeClr val="bg1"/>
                </a:solidFill>
                <a:effectLst/>
                <a:latin typeface="+mn-lt"/>
                <a:cs typeface="Arial" pitchFamily="34" charset="0"/>
              </a:defRPr>
            </a:lvl2pPr>
            <a:lvl3pPr marL="906364" indent="0">
              <a:buNone/>
              <a:defRPr sz="1784"/>
            </a:lvl3pPr>
            <a:lvl4pPr marL="1359546" indent="0">
              <a:buNone/>
              <a:defRPr sz="1784"/>
            </a:lvl4pPr>
            <a:lvl5pPr marL="1812729" indent="0">
              <a:buNone/>
              <a:defRPr sz="1784"/>
            </a:lvl5pPr>
          </a:lstStyle>
          <a:p>
            <a:pPr lvl="0"/>
            <a:r>
              <a:rPr lang="en-US" noProof="0"/>
              <a:t>Edit date, name or version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3B4440C-01B5-EF4E-B705-D56136E382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89973" y="6564647"/>
            <a:ext cx="4319193" cy="201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35860" tIns="35860" rIns="35860" bIns="35860"/>
          <a:lstStyle/>
          <a:p>
            <a:pPr marL="0" marR="0" indent="0" algn="r" defTabSz="90863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795" baseline="0" noProof="0" dirty="0">
                <a:solidFill>
                  <a:schemeClr val="bg1">
                    <a:lumMod val="60000"/>
                    <a:lumOff val="40000"/>
                  </a:schemeClr>
                </a:solidFill>
                <a:latin typeface="+mn-lt"/>
                <a:cs typeface="Arial" charset="0"/>
              </a:rPr>
              <a:t> </a:t>
            </a:r>
            <a:r>
              <a:rPr lang="en-US" sz="795" noProof="0" dirty="0">
                <a:solidFill>
                  <a:schemeClr val="bg1">
                    <a:lumMod val="60000"/>
                    <a:lumOff val="40000"/>
                  </a:schemeClr>
                </a:solidFill>
                <a:latin typeface="Franklin Gothic Book" panose="020B0503020102020204" pitchFamily="34" charset="0"/>
                <a:cs typeface="Arial" charset="0"/>
              </a:rPr>
              <a:t>All</a:t>
            </a:r>
            <a:r>
              <a:rPr lang="en-US" sz="795" baseline="0" noProof="0" dirty="0">
                <a:solidFill>
                  <a:schemeClr val="bg1">
                    <a:lumMod val="60000"/>
                    <a:lumOff val="40000"/>
                  </a:schemeClr>
                </a:solidFill>
                <a:latin typeface="Franklin Gothic Book" panose="020B0503020102020204" pitchFamily="34" charset="0"/>
                <a:cs typeface="Arial" charset="0"/>
              </a:rPr>
              <a:t> Rights Reserved</a:t>
            </a:r>
            <a:r>
              <a:rPr lang="en-US" sz="795" noProof="0" dirty="0">
                <a:solidFill>
                  <a:schemeClr val="bg1">
                    <a:lumMod val="60000"/>
                    <a:lumOff val="40000"/>
                  </a:schemeClr>
                </a:solidFill>
                <a:latin typeface="+mn-lt"/>
                <a:cs typeface="Arial" charset="0"/>
              </a:rPr>
              <a:t> © </a:t>
            </a:r>
            <a:r>
              <a:rPr lang="en-US" sz="795" noProof="0" dirty="0" err="1">
                <a:solidFill>
                  <a:schemeClr val="bg1">
                    <a:lumMod val="60000"/>
                    <a:lumOff val="40000"/>
                  </a:schemeClr>
                </a:solidFill>
                <a:latin typeface="+mn-lt"/>
                <a:cs typeface="Arial" charset="0"/>
              </a:rPr>
              <a:t>Valores</a:t>
            </a:r>
            <a:r>
              <a:rPr lang="en-US" sz="795" noProof="0" dirty="0">
                <a:solidFill>
                  <a:schemeClr val="bg1">
                    <a:lumMod val="60000"/>
                    <a:lumOff val="40000"/>
                  </a:schemeClr>
                </a:solidFill>
                <a:latin typeface="+mn-lt"/>
                <a:cs typeface="Arial" charset="0"/>
              </a:rPr>
              <a:t> </a:t>
            </a:r>
            <a:r>
              <a:rPr lang="en-US" sz="795" noProof="0" dirty="0" err="1">
                <a:solidFill>
                  <a:schemeClr val="bg1">
                    <a:lumMod val="60000"/>
                    <a:lumOff val="40000"/>
                  </a:schemeClr>
                </a:solidFill>
                <a:latin typeface="+mn-lt"/>
                <a:cs typeface="Arial" charset="0"/>
              </a:rPr>
              <a:t>Corporativos</a:t>
            </a:r>
            <a:r>
              <a:rPr lang="en-US" sz="795" noProof="0" dirty="0">
                <a:solidFill>
                  <a:schemeClr val="bg1">
                    <a:lumMod val="60000"/>
                    <a:lumOff val="40000"/>
                  </a:schemeClr>
                </a:solidFill>
                <a:latin typeface="+mn-lt"/>
                <a:cs typeface="Arial" charset="0"/>
              </a:rPr>
              <a:t> Softtek S.A. de C.V. 2020 | Internal</a:t>
            </a:r>
          </a:p>
        </p:txBody>
      </p:sp>
      <p:pic>
        <p:nvPicPr>
          <p:cNvPr id="11" name="Picture 10" descr="Softtek-White.wmf">
            <a:extLst>
              <a:ext uri="{FF2B5EF4-FFF2-40B4-BE49-F238E27FC236}">
                <a16:creationId xmlns:a16="http://schemas.microsoft.com/office/drawing/2014/main" id="{D0AEB4ED-07D9-1A49-A5E7-AD1A60DCA0E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81524" y="4780131"/>
            <a:ext cx="2201202" cy="1119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29483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ight Bumper Slide 3">
    <p:bg>
      <p:bgPr>
        <a:blipFill dpi="0" rotWithShape="1">
          <a:blip r:embed="rId2">
            <a:alphaModFix amt="8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7">
            <a:extLst>
              <a:ext uri="{FF2B5EF4-FFF2-40B4-BE49-F238E27FC236}">
                <a16:creationId xmlns:a16="http://schemas.microsoft.com/office/drawing/2014/main" id="{A2942794-57BC-C145-A2E4-11E38B9D886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273" y="5908242"/>
            <a:ext cx="4805691" cy="32861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80000"/>
              </a:lnSpc>
              <a:buNone/>
              <a:defRPr sz="1793">
                <a:solidFill>
                  <a:schemeClr val="tx1"/>
                </a:solidFill>
                <a:effectLst/>
                <a:latin typeface="+mn-lt"/>
                <a:cs typeface="Arial" pitchFamily="34" charset="0"/>
              </a:defRPr>
            </a:lvl1pPr>
            <a:lvl2pPr marL="0" indent="0" algn="l">
              <a:buNone/>
              <a:defRPr sz="1586">
                <a:solidFill>
                  <a:schemeClr val="bg1"/>
                </a:solidFill>
                <a:effectLst/>
                <a:latin typeface="+mn-lt"/>
                <a:cs typeface="Arial" pitchFamily="34" charset="0"/>
              </a:defRPr>
            </a:lvl2pPr>
            <a:lvl3pPr marL="906364" indent="0">
              <a:buNone/>
              <a:defRPr sz="1784"/>
            </a:lvl3pPr>
            <a:lvl4pPr marL="1359546" indent="0">
              <a:buNone/>
              <a:defRPr sz="1784"/>
            </a:lvl4pPr>
            <a:lvl5pPr marL="1812729" indent="0">
              <a:buNone/>
              <a:defRPr sz="1784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F427721-A7EE-A94E-AF82-B30522FA1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14" y="3479370"/>
            <a:ext cx="4807450" cy="2322739"/>
          </a:xfrm>
          <a:prstGeom prst="rect">
            <a:avLst/>
          </a:prstGeom>
        </p:spPr>
        <p:txBody>
          <a:bodyPr anchor="b"/>
          <a:lstStyle>
            <a:lvl1pPr algn="l">
              <a:defRPr sz="3984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C27DB1-A3E5-CD40-B20E-F30DBC3B37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29087" y="671515"/>
            <a:ext cx="2183002" cy="11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62181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ight Bumper Slide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7">
            <a:extLst>
              <a:ext uri="{FF2B5EF4-FFF2-40B4-BE49-F238E27FC236}">
                <a16:creationId xmlns:a16="http://schemas.microsoft.com/office/drawing/2014/main" id="{A2942794-57BC-C145-A2E4-11E38B9D886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273" y="5908242"/>
            <a:ext cx="4805691" cy="32861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80000"/>
              </a:lnSpc>
              <a:buNone/>
              <a:defRPr sz="1793">
                <a:solidFill>
                  <a:schemeClr val="tx1"/>
                </a:solidFill>
                <a:effectLst/>
                <a:latin typeface="+mn-lt"/>
                <a:cs typeface="Arial" pitchFamily="34" charset="0"/>
              </a:defRPr>
            </a:lvl1pPr>
            <a:lvl2pPr marL="0" indent="0" algn="l">
              <a:buNone/>
              <a:defRPr sz="1586">
                <a:solidFill>
                  <a:schemeClr val="bg1"/>
                </a:solidFill>
                <a:effectLst/>
                <a:latin typeface="+mn-lt"/>
                <a:cs typeface="Arial" pitchFamily="34" charset="0"/>
              </a:defRPr>
            </a:lvl2pPr>
            <a:lvl3pPr marL="906364" indent="0">
              <a:buNone/>
              <a:defRPr sz="1784"/>
            </a:lvl3pPr>
            <a:lvl4pPr marL="1359546" indent="0">
              <a:buNone/>
              <a:defRPr sz="1784"/>
            </a:lvl4pPr>
            <a:lvl5pPr marL="1812729" indent="0">
              <a:buNone/>
              <a:defRPr sz="1784"/>
            </a:lvl5pPr>
          </a:lstStyle>
          <a:p>
            <a:pPr lvl="0"/>
            <a:r>
              <a:rPr lang="en-US" noProof="0" dirty="0"/>
              <a:t>Click to edit Master text styles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F427721-A7EE-A94E-AF82-B30522FA1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14" y="3479370"/>
            <a:ext cx="4807450" cy="2322739"/>
          </a:xfrm>
          <a:prstGeom prst="rect">
            <a:avLst/>
          </a:prstGeom>
        </p:spPr>
        <p:txBody>
          <a:bodyPr anchor="b"/>
          <a:lstStyle>
            <a:lvl1pPr algn="l">
              <a:defRPr sz="3984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C27DB1-A3E5-CD40-B20E-F30DBC3B37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29087" y="671515"/>
            <a:ext cx="2183002" cy="11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518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mper Slide 1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7">
            <a:extLst>
              <a:ext uri="{FF2B5EF4-FFF2-40B4-BE49-F238E27FC236}">
                <a16:creationId xmlns:a16="http://schemas.microsoft.com/office/drawing/2014/main" id="{A2942794-57BC-C145-A2E4-11E38B9D886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273" y="4154272"/>
            <a:ext cx="4848552" cy="32861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80000"/>
              </a:lnSpc>
              <a:buNone/>
              <a:defRPr sz="1793">
                <a:solidFill>
                  <a:schemeClr val="tx1"/>
                </a:solidFill>
                <a:effectLst/>
                <a:latin typeface="+mn-lt"/>
                <a:cs typeface="Arial" pitchFamily="34" charset="0"/>
              </a:defRPr>
            </a:lvl1pPr>
            <a:lvl2pPr marL="0" indent="0" algn="l">
              <a:buNone/>
              <a:defRPr sz="1586">
                <a:solidFill>
                  <a:schemeClr val="bg1"/>
                </a:solidFill>
                <a:effectLst/>
                <a:latin typeface="+mn-lt"/>
                <a:cs typeface="Arial" pitchFamily="34" charset="0"/>
              </a:defRPr>
            </a:lvl2pPr>
            <a:lvl3pPr marL="906364" indent="0">
              <a:buNone/>
              <a:defRPr sz="1784"/>
            </a:lvl3pPr>
            <a:lvl4pPr marL="1359546" indent="0">
              <a:buNone/>
              <a:defRPr sz="1784"/>
            </a:lvl4pPr>
            <a:lvl5pPr marL="1812729" indent="0">
              <a:buNone/>
              <a:defRPr sz="1784"/>
            </a:lvl5pPr>
          </a:lstStyle>
          <a:p>
            <a:pPr lvl="0"/>
            <a:r>
              <a:rPr lang="en-US" noProof="0" dirty="0"/>
              <a:t>Click to edit Master text styles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F427721-A7EE-A94E-AF82-B30522FA1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14" y="1725400"/>
            <a:ext cx="4848551" cy="2322739"/>
          </a:xfrm>
          <a:prstGeom prst="rect">
            <a:avLst/>
          </a:prstGeom>
        </p:spPr>
        <p:txBody>
          <a:bodyPr anchor="b"/>
          <a:lstStyle>
            <a:lvl1pPr algn="l">
              <a:defRPr sz="3984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6" name="Picture 5" descr="Softtek-White.wmf">
            <a:extLst>
              <a:ext uri="{FF2B5EF4-FFF2-40B4-BE49-F238E27FC236}">
                <a16:creationId xmlns:a16="http://schemas.microsoft.com/office/drawing/2014/main" id="{995C840A-BF3D-FC45-913E-3EE5299C8C2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23333" y="671515"/>
            <a:ext cx="2194511" cy="11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7075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mper Slide 2 – Time to Evolv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7">
            <a:extLst>
              <a:ext uri="{FF2B5EF4-FFF2-40B4-BE49-F238E27FC236}">
                <a16:creationId xmlns:a16="http://schemas.microsoft.com/office/drawing/2014/main" id="{303B8FCC-CB3A-994D-ABE1-1450D0A53BF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94533" y="5358952"/>
            <a:ext cx="4848552" cy="32861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lnSpc>
                <a:spcPct val="80000"/>
              </a:lnSpc>
              <a:buNone/>
              <a:defRPr sz="1793">
                <a:solidFill>
                  <a:schemeClr val="tx1"/>
                </a:solidFill>
                <a:effectLst/>
                <a:latin typeface="+mn-lt"/>
                <a:cs typeface="Arial" pitchFamily="34" charset="0"/>
              </a:defRPr>
            </a:lvl1pPr>
            <a:lvl2pPr marL="0" indent="0" algn="l">
              <a:buNone/>
              <a:defRPr sz="1586">
                <a:solidFill>
                  <a:schemeClr val="bg1"/>
                </a:solidFill>
                <a:effectLst/>
                <a:latin typeface="+mn-lt"/>
                <a:cs typeface="Arial" pitchFamily="34" charset="0"/>
              </a:defRPr>
            </a:lvl2pPr>
            <a:lvl3pPr marL="906364" indent="0">
              <a:buNone/>
              <a:defRPr sz="1784"/>
            </a:lvl3pPr>
            <a:lvl4pPr marL="1359546" indent="0">
              <a:buNone/>
              <a:defRPr sz="1784"/>
            </a:lvl4pPr>
            <a:lvl5pPr marL="1812729" indent="0">
              <a:buNone/>
              <a:defRPr sz="1784"/>
            </a:lvl5pPr>
          </a:lstStyle>
          <a:p>
            <a:pPr lvl="0"/>
            <a:r>
              <a:rPr lang="en-US" noProof="0" dirty="0"/>
              <a:t>Click to edit Master text styles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47CF846-EF40-6246-B472-0257AFB53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2774" y="2930080"/>
            <a:ext cx="4848551" cy="2322739"/>
          </a:xfrm>
          <a:prstGeom prst="rect">
            <a:avLst/>
          </a:prstGeom>
        </p:spPr>
        <p:txBody>
          <a:bodyPr anchor="b"/>
          <a:lstStyle>
            <a:lvl1pPr algn="r">
              <a:defRPr sz="3984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6A52AC1D-9471-C042-8CB2-B964DE78337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37334" y="419692"/>
            <a:ext cx="1003990" cy="232136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82C4BD95-7E8D-404A-BBED-5CB2515D6385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77718" y="651828"/>
            <a:ext cx="2451590" cy="2451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943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mper Slide 3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7">
            <a:extLst>
              <a:ext uri="{FF2B5EF4-FFF2-40B4-BE49-F238E27FC236}">
                <a16:creationId xmlns:a16="http://schemas.microsoft.com/office/drawing/2014/main" id="{A2942794-57BC-C145-A2E4-11E38B9D886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273" y="5908242"/>
            <a:ext cx="4848552" cy="32861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80000"/>
              </a:lnSpc>
              <a:buNone/>
              <a:defRPr sz="1793">
                <a:solidFill>
                  <a:schemeClr val="tx1"/>
                </a:solidFill>
                <a:effectLst/>
                <a:latin typeface="+mn-lt"/>
                <a:cs typeface="Arial" pitchFamily="34" charset="0"/>
              </a:defRPr>
            </a:lvl1pPr>
            <a:lvl2pPr marL="0" indent="0" algn="l">
              <a:buNone/>
              <a:defRPr sz="1586">
                <a:solidFill>
                  <a:schemeClr val="bg1"/>
                </a:solidFill>
                <a:effectLst/>
                <a:latin typeface="+mn-lt"/>
                <a:cs typeface="Arial" pitchFamily="34" charset="0"/>
              </a:defRPr>
            </a:lvl2pPr>
            <a:lvl3pPr marL="906364" indent="0">
              <a:buNone/>
              <a:defRPr sz="1784"/>
            </a:lvl3pPr>
            <a:lvl4pPr marL="1359546" indent="0">
              <a:buNone/>
              <a:defRPr sz="1784"/>
            </a:lvl4pPr>
            <a:lvl5pPr marL="1812729" indent="0">
              <a:buNone/>
              <a:defRPr sz="1784"/>
            </a:lvl5pPr>
          </a:lstStyle>
          <a:p>
            <a:pPr lvl="0"/>
            <a:r>
              <a:rPr lang="en-US" noProof="0" dirty="0"/>
              <a:t>Click to edit Master text styles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F427721-A7EE-A94E-AF82-B30522FA1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14" y="3479370"/>
            <a:ext cx="4807450" cy="2322739"/>
          </a:xfrm>
          <a:prstGeom prst="rect">
            <a:avLst/>
          </a:prstGeom>
        </p:spPr>
        <p:txBody>
          <a:bodyPr anchor="b"/>
          <a:lstStyle>
            <a:lvl1pPr algn="l">
              <a:defRPr sz="3984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4" name="Picture 3" descr="Softtek-White.wmf">
            <a:extLst>
              <a:ext uri="{FF2B5EF4-FFF2-40B4-BE49-F238E27FC236}">
                <a16:creationId xmlns:a16="http://schemas.microsoft.com/office/drawing/2014/main" id="{7CC27DB1-A3E5-CD40-B20E-F30DBC3B370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23333" y="671515"/>
            <a:ext cx="2194511" cy="11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2938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Back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Softtek-White.wmf">
            <a:extLst>
              <a:ext uri="{FF2B5EF4-FFF2-40B4-BE49-F238E27FC236}">
                <a16:creationId xmlns:a16="http://schemas.microsoft.com/office/drawing/2014/main" id="{DE756E6B-B838-4D4E-B77A-4C727CF7C4E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9428" y="5887233"/>
            <a:ext cx="1307770" cy="665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0028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9.xml"/><Relationship Id="rId18" Type="http://schemas.openxmlformats.org/officeDocument/2006/relationships/image" Target="../media/image9.png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8.xml"/><Relationship Id="rId16" Type="http://schemas.openxmlformats.org/officeDocument/2006/relationships/slideLayout" Target="../slideLayouts/slideLayout32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26.xml"/><Relationship Id="rId19" Type="http://schemas.microsoft.com/office/2007/relationships/hdphoto" Target="../media/hdphoto2.wdp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3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0.xml"/><Relationship Id="rId13" Type="http://schemas.openxmlformats.org/officeDocument/2006/relationships/slideLayout" Target="../slideLayouts/slideLayout45.xml"/><Relationship Id="rId3" Type="http://schemas.openxmlformats.org/officeDocument/2006/relationships/slideLayout" Target="../slideLayouts/slideLayout35.xml"/><Relationship Id="rId7" Type="http://schemas.openxmlformats.org/officeDocument/2006/relationships/slideLayout" Target="../slideLayouts/slideLayout39.xml"/><Relationship Id="rId12" Type="http://schemas.openxmlformats.org/officeDocument/2006/relationships/slideLayout" Target="../slideLayouts/slideLayout44.xml"/><Relationship Id="rId2" Type="http://schemas.openxmlformats.org/officeDocument/2006/relationships/slideLayout" Target="../slideLayouts/slideLayout34.xml"/><Relationship Id="rId16" Type="http://schemas.openxmlformats.org/officeDocument/2006/relationships/theme" Target="../theme/theme3.xml"/><Relationship Id="rId1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3.xml"/><Relationship Id="rId5" Type="http://schemas.openxmlformats.org/officeDocument/2006/relationships/slideLayout" Target="../slideLayouts/slideLayout37.xml"/><Relationship Id="rId15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42.xml"/><Relationship Id="rId4" Type="http://schemas.openxmlformats.org/officeDocument/2006/relationships/slideLayout" Target="../slideLayouts/slideLayout36.xml"/><Relationship Id="rId9" Type="http://schemas.openxmlformats.org/officeDocument/2006/relationships/slideLayout" Target="../slideLayouts/slideLayout41.xml"/><Relationship Id="rId14" Type="http://schemas.openxmlformats.org/officeDocument/2006/relationships/slideLayout" Target="../slideLayouts/slideLayout46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0.xml"/><Relationship Id="rId2" Type="http://schemas.openxmlformats.org/officeDocument/2006/relationships/slideLayout" Target="../slideLayouts/slideLayout49.xml"/><Relationship Id="rId1" Type="http://schemas.openxmlformats.org/officeDocument/2006/relationships/slideLayout" Target="../slideLayouts/slideLayout48.xml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5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ACC330A-5EFB-2946-A959-5C88584667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89973" y="6564647"/>
            <a:ext cx="4319193" cy="201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35860" tIns="35860" rIns="35860" bIns="35860"/>
          <a:lstStyle/>
          <a:p>
            <a:pPr marL="0" marR="0" indent="0" algn="r" defTabSz="90863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795" baseline="0" noProof="0" dirty="0">
                <a:solidFill>
                  <a:schemeClr val="bg1">
                    <a:lumMod val="60000"/>
                    <a:lumOff val="40000"/>
                  </a:schemeClr>
                </a:solidFill>
                <a:latin typeface="+mn-lt"/>
                <a:cs typeface="Arial" charset="0"/>
              </a:rPr>
              <a:t> </a:t>
            </a:r>
            <a:r>
              <a:rPr lang="en-US" sz="795" noProof="0" dirty="0">
                <a:solidFill>
                  <a:schemeClr val="bg1">
                    <a:lumMod val="60000"/>
                    <a:lumOff val="40000"/>
                  </a:schemeClr>
                </a:solidFill>
                <a:latin typeface="Franklin Gothic Book" panose="020B0503020102020204" pitchFamily="34" charset="0"/>
                <a:cs typeface="Arial" charset="0"/>
              </a:rPr>
              <a:t>All</a:t>
            </a:r>
            <a:r>
              <a:rPr lang="en-US" sz="795" baseline="0" noProof="0" dirty="0">
                <a:solidFill>
                  <a:schemeClr val="bg1">
                    <a:lumMod val="60000"/>
                    <a:lumOff val="40000"/>
                  </a:schemeClr>
                </a:solidFill>
                <a:latin typeface="Franklin Gothic Book" panose="020B0503020102020204" pitchFamily="34" charset="0"/>
                <a:cs typeface="Arial" charset="0"/>
              </a:rPr>
              <a:t> Rights Reserved</a:t>
            </a:r>
            <a:r>
              <a:rPr lang="en-US" sz="795" noProof="0" dirty="0">
                <a:solidFill>
                  <a:schemeClr val="bg1">
                    <a:lumMod val="60000"/>
                    <a:lumOff val="40000"/>
                  </a:schemeClr>
                </a:solidFill>
                <a:latin typeface="+mn-lt"/>
                <a:cs typeface="Arial" charset="0"/>
              </a:rPr>
              <a:t> © </a:t>
            </a:r>
            <a:r>
              <a:rPr lang="en-US" sz="795" noProof="0" dirty="0" err="1">
                <a:solidFill>
                  <a:schemeClr val="bg1">
                    <a:lumMod val="60000"/>
                    <a:lumOff val="40000"/>
                  </a:schemeClr>
                </a:solidFill>
                <a:latin typeface="+mn-lt"/>
                <a:cs typeface="Arial" charset="0"/>
              </a:rPr>
              <a:t>Valores</a:t>
            </a:r>
            <a:r>
              <a:rPr lang="en-US" sz="795" noProof="0" dirty="0">
                <a:solidFill>
                  <a:schemeClr val="bg1">
                    <a:lumMod val="60000"/>
                    <a:lumOff val="40000"/>
                  </a:schemeClr>
                </a:solidFill>
                <a:latin typeface="+mn-lt"/>
                <a:cs typeface="Arial" charset="0"/>
              </a:rPr>
              <a:t> </a:t>
            </a:r>
            <a:r>
              <a:rPr lang="en-US" sz="795" noProof="0" dirty="0" err="1">
                <a:solidFill>
                  <a:schemeClr val="bg1">
                    <a:lumMod val="60000"/>
                    <a:lumOff val="40000"/>
                  </a:schemeClr>
                </a:solidFill>
                <a:latin typeface="+mn-lt"/>
                <a:cs typeface="Arial" charset="0"/>
              </a:rPr>
              <a:t>Corporativos</a:t>
            </a:r>
            <a:r>
              <a:rPr lang="en-US" sz="795" noProof="0" dirty="0">
                <a:solidFill>
                  <a:schemeClr val="bg1">
                    <a:lumMod val="60000"/>
                    <a:lumOff val="40000"/>
                  </a:schemeClr>
                </a:solidFill>
                <a:latin typeface="+mn-lt"/>
                <a:cs typeface="Arial" charset="0"/>
              </a:rPr>
              <a:t> Softtek S.A. de C.V. 2020 | Internal</a:t>
            </a:r>
          </a:p>
        </p:txBody>
      </p:sp>
    </p:spTree>
    <p:extLst>
      <p:ext uri="{BB962C8B-B14F-4D97-AF65-F5344CB8AC3E}">
        <p14:creationId xmlns:p14="http://schemas.microsoft.com/office/powerpoint/2010/main" val="39797237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908557" rtl="0" eaLnBrk="1" latinLnBrk="0" hangingPunct="1">
        <a:lnSpc>
          <a:spcPct val="90000"/>
        </a:lnSpc>
        <a:spcBef>
          <a:spcPct val="0"/>
        </a:spcBef>
        <a:buNone/>
        <a:defRPr sz="4372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7140" indent="-227140" algn="l" defTabSz="908557" rtl="0" eaLnBrk="1" latinLnBrk="0" hangingPunct="1">
        <a:lnSpc>
          <a:spcPct val="90000"/>
        </a:lnSpc>
        <a:spcBef>
          <a:spcPts val="994"/>
        </a:spcBef>
        <a:buFont typeface="Arial" panose="020B0604020202020204" pitchFamily="34" charset="0"/>
        <a:buChar char="•"/>
        <a:defRPr sz="2782" kern="1200">
          <a:solidFill>
            <a:schemeClr val="tx1"/>
          </a:solidFill>
          <a:latin typeface="+mn-lt"/>
          <a:ea typeface="+mn-ea"/>
          <a:cs typeface="+mn-cs"/>
        </a:defRPr>
      </a:lvl1pPr>
      <a:lvl2pPr marL="681418" indent="-227140" algn="l" defTabSz="908557" rtl="0" eaLnBrk="1" latinLnBrk="0" hangingPunct="1">
        <a:lnSpc>
          <a:spcPct val="90000"/>
        </a:lnSpc>
        <a:spcBef>
          <a:spcPts val="497"/>
        </a:spcBef>
        <a:buFont typeface="Arial" panose="020B0604020202020204" pitchFamily="34" charset="0"/>
        <a:buChar char="•"/>
        <a:defRPr sz="2385" kern="1200">
          <a:solidFill>
            <a:schemeClr val="tx1"/>
          </a:solidFill>
          <a:latin typeface="+mn-lt"/>
          <a:ea typeface="+mn-ea"/>
          <a:cs typeface="+mn-cs"/>
        </a:defRPr>
      </a:lvl2pPr>
      <a:lvl3pPr marL="1135696" indent="-227140" algn="l" defTabSz="908557" rtl="0" eaLnBrk="1" latinLnBrk="0" hangingPunct="1">
        <a:lnSpc>
          <a:spcPct val="90000"/>
        </a:lnSpc>
        <a:spcBef>
          <a:spcPts val="497"/>
        </a:spcBef>
        <a:buFont typeface="Arial" panose="020B0604020202020204" pitchFamily="34" charset="0"/>
        <a:buChar char="•"/>
        <a:defRPr sz="1987" kern="1200">
          <a:solidFill>
            <a:schemeClr val="tx1"/>
          </a:solidFill>
          <a:latin typeface="+mn-lt"/>
          <a:ea typeface="+mn-ea"/>
          <a:cs typeface="+mn-cs"/>
        </a:defRPr>
      </a:lvl3pPr>
      <a:lvl4pPr marL="1589975" indent="-227140" algn="l" defTabSz="908557" rtl="0" eaLnBrk="1" latinLnBrk="0" hangingPunct="1">
        <a:lnSpc>
          <a:spcPct val="90000"/>
        </a:lnSpc>
        <a:spcBef>
          <a:spcPts val="497"/>
        </a:spcBef>
        <a:buFont typeface="Arial" panose="020B0604020202020204" pitchFamily="34" charset="0"/>
        <a:buChar char="•"/>
        <a:defRPr sz="1788" kern="1200">
          <a:solidFill>
            <a:schemeClr val="tx1"/>
          </a:solidFill>
          <a:latin typeface="+mn-lt"/>
          <a:ea typeface="+mn-ea"/>
          <a:cs typeface="+mn-cs"/>
        </a:defRPr>
      </a:lvl4pPr>
      <a:lvl5pPr marL="2044253" indent="-227140" algn="l" defTabSz="908557" rtl="0" eaLnBrk="1" latinLnBrk="0" hangingPunct="1">
        <a:lnSpc>
          <a:spcPct val="90000"/>
        </a:lnSpc>
        <a:spcBef>
          <a:spcPts val="497"/>
        </a:spcBef>
        <a:buFont typeface="Arial" panose="020B0604020202020204" pitchFamily="34" charset="0"/>
        <a:buChar char="•"/>
        <a:defRPr sz="1788" kern="1200">
          <a:solidFill>
            <a:schemeClr val="tx1"/>
          </a:solidFill>
          <a:latin typeface="+mn-lt"/>
          <a:ea typeface="+mn-ea"/>
          <a:cs typeface="+mn-cs"/>
        </a:defRPr>
      </a:lvl5pPr>
      <a:lvl6pPr marL="2498532" indent="-227140" algn="l" defTabSz="908557" rtl="0" eaLnBrk="1" latinLnBrk="0" hangingPunct="1">
        <a:lnSpc>
          <a:spcPct val="90000"/>
        </a:lnSpc>
        <a:spcBef>
          <a:spcPts val="497"/>
        </a:spcBef>
        <a:buFont typeface="Arial" panose="020B0604020202020204" pitchFamily="34" charset="0"/>
        <a:buChar char="•"/>
        <a:defRPr sz="1788" kern="1200">
          <a:solidFill>
            <a:schemeClr val="tx1"/>
          </a:solidFill>
          <a:latin typeface="+mn-lt"/>
          <a:ea typeface="+mn-ea"/>
          <a:cs typeface="+mn-cs"/>
        </a:defRPr>
      </a:lvl6pPr>
      <a:lvl7pPr marL="2952810" indent="-227140" algn="l" defTabSz="908557" rtl="0" eaLnBrk="1" latinLnBrk="0" hangingPunct="1">
        <a:lnSpc>
          <a:spcPct val="90000"/>
        </a:lnSpc>
        <a:spcBef>
          <a:spcPts val="497"/>
        </a:spcBef>
        <a:buFont typeface="Arial" panose="020B0604020202020204" pitchFamily="34" charset="0"/>
        <a:buChar char="•"/>
        <a:defRPr sz="1788" kern="1200">
          <a:solidFill>
            <a:schemeClr val="tx1"/>
          </a:solidFill>
          <a:latin typeface="+mn-lt"/>
          <a:ea typeface="+mn-ea"/>
          <a:cs typeface="+mn-cs"/>
        </a:defRPr>
      </a:lvl7pPr>
      <a:lvl8pPr marL="3407088" indent="-227140" algn="l" defTabSz="908557" rtl="0" eaLnBrk="1" latinLnBrk="0" hangingPunct="1">
        <a:lnSpc>
          <a:spcPct val="90000"/>
        </a:lnSpc>
        <a:spcBef>
          <a:spcPts val="497"/>
        </a:spcBef>
        <a:buFont typeface="Arial" panose="020B0604020202020204" pitchFamily="34" charset="0"/>
        <a:buChar char="•"/>
        <a:defRPr sz="1788" kern="1200">
          <a:solidFill>
            <a:schemeClr val="tx1"/>
          </a:solidFill>
          <a:latin typeface="+mn-lt"/>
          <a:ea typeface="+mn-ea"/>
          <a:cs typeface="+mn-cs"/>
        </a:defRPr>
      </a:lvl8pPr>
      <a:lvl9pPr marL="3861367" indent="-227140" algn="l" defTabSz="908557" rtl="0" eaLnBrk="1" latinLnBrk="0" hangingPunct="1">
        <a:lnSpc>
          <a:spcPct val="90000"/>
        </a:lnSpc>
        <a:spcBef>
          <a:spcPts val="497"/>
        </a:spcBef>
        <a:buFont typeface="Arial" panose="020B0604020202020204" pitchFamily="34" charset="0"/>
        <a:buChar char="•"/>
        <a:defRPr sz="178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08557" rtl="0" eaLnBrk="1" latinLnBrk="0" hangingPunct="1">
        <a:defRPr sz="1788" kern="1200">
          <a:solidFill>
            <a:schemeClr val="tx1"/>
          </a:solidFill>
          <a:latin typeface="+mn-lt"/>
          <a:ea typeface="+mn-ea"/>
          <a:cs typeface="+mn-cs"/>
        </a:defRPr>
      </a:lvl1pPr>
      <a:lvl2pPr marL="454278" algn="l" defTabSz="908557" rtl="0" eaLnBrk="1" latinLnBrk="0" hangingPunct="1">
        <a:defRPr sz="1788" kern="1200">
          <a:solidFill>
            <a:schemeClr val="tx1"/>
          </a:solidFill>
          <a:latin typeface="+mn-lt"/>
          <a:ea typeface="+mn-ea"/>
          <a:cs typeface="+mn-cs"/>
        </a:defRPr>
      </a:lvl2pPr>
      <a:lvl3pPr marL="908557" algn="l" defTabSz="908557" rtl="0" eaLnBrk="1" latinLnBrk="0" hangingPunct="1">
        <a:defRPr sz="1788" kern="1200">
          <a:solidFill>
            <a:schemeClr val="tx1"/>
          </a:solidFill>
          <a:latin typeface="+mn-lt"/>
          <a:ea typeface="+mn-ea"/>
          <a:cs typeface="+mn-cs"/>
        </a:defRPr>
      </a:lvl3pPr>
      <a:lvl4pPr marL="1362835" algn="l" defTabSz="908557" rtl="0" eaLnBrk="1" latinLnBrk="0" hangingPunct="1">
        <a:defRPr sz="1788" kern="1200">
          <a:solidFill>
            <a:schemeClr val="tx1"/>
          </a:solidFill>
          <a:latin typeface="+mn-lt"/>
          <a:ea typeface="+mn-ea"/>
          <a:cs typeface="+mn-cs"/>
        </a:defRPr>
      </a:lvl4pPr>
      <a:lvl5pPr marL="1817114" algn="l" defTabSz="908557" rtl="0" eaLnBrk="1" latinLnBrk="0" hangingPunct="1">
        <a:defRPr sz="1788" kern="1200">
          <a:solidFill>
            <a:schemeClr val="tx1"/>
          </a:solidFill>
          <a:latin typeface="+mn-lt"/>
          <a:ea typeface="+mn-ea"/>
          <a:cs typeface="+mn-cs"/>
        </a:defRPr>
      </a:lvl5pPr>
      <a:lvl6pPr marL="2271392" algn="l" defTabSz="908557" rtl="0" eaLnBrk="1" latinLnBrk="0" hangingPunct="1">
        <a:defRPr sz="1788" kern="1200">
          <a:solidFill>
            <a:schemeClr val="tx1"/>
          </a:solidFill>
          <a:latin typeface="+mn-lt"/>
          <a:ea typeface="+mn-ea"/>
          <a:cs typeface="+mn-cs"/>
        </a:defRPr>
      </a:lvl6pPr>
      <a:lvl7pPr marL="2725670" algn="l" defTabSz="908557" rtl="0" eaLnBrk="1" latinLnBrk="0" hangingPunct="1">
        <a:defRPr sz="1788" kern="1200">
          <a:solidFill>
            <a:schemeClr val="tx1"/>
          </a:solidFill>
          <a:latin typeface="+mn-lt"/>
          <a:ea typeface="+mn-ea"/>
          <a:cs typeface="+mn-cs"/>
        </a:defRPr>
      </a:lvl7pPr>
      <a:lvl8pPr marL="3179949" algn="l" defTabSz="908557" rtl="0" eaLnBrk="1" latinLnBrk="0" hangingPunct="1">
        <a:defRPr sz="1788" kern="1200">
          <a:solidFill>
            <a:schemeClr val="tx1"/>
          </a:solidFill>
          <a:latin typeface="+mn-lt"/>
          <a:ea typeface="+mn-ea"/>
          <a:cs typeface="+mn-cs"/>
        </a:defRPr>
      </a:lvl8pPr>
      <a:lvl9pPr marL="3634227" algn="l" defTabSz="908557" rtl="0" eaLnBrk="1" latinLnBrk="0" hangingPunct="1">
        <a:defRPr sz="178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9B585E4-3078-C441-B363-8388924834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867" y="288926"/>
            <a:ext cx="10380133" cy="454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852A21-A9AE-AB4D-BADB-976AF356DB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5750" y="933450"/>
            <a:ext cx="11634107" cy="55308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E27C0A5-9349-1349-8AED-2BCF014BA1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3162" y="6528459"/>
            <a:ext cx="310481" cy="238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35768" tIns="35768" rIns="35768" bIns="35768" anchor="ctr"/>
          <a:lstStyle/>
          <a:p>
            <a:pPr marL="0" marR="0" indent="0" algn="ctr" defTabSz="90636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6AD8C7C-CCBC-854D-A681-3946D5D911B7}" type="slidenum">
              <a:rPr lang="en-US" sz="994" b="0" i="0" noProof="0" smtClean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  <a:cs typeface="Arial" charset="0"/>
              </a:rPr>
              <a:pPr marL="0" marR="0" indent="0" algn="ctr" defTabSz="906364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lang="en-US" sz="994" b="0" i="0" noProof="0">
              <a:solidFill>
                <a:schemeClr val="tx1">
                  <a:lumMod val="60000"/>
                  <a:lumOff val="40000"/>
                </a:schemeClr>
              </a:solidFill>
              <a:latin typeface="+mn-lt"/>
              <a:cs typeface="Arial" charset="0"/>
            </a:endParaRPr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E1DA136A-A225-EF4E-8D0A-0ADCD6D730A3}"/>
              </a:ext>
            </a:extLst>
          </p:cNvPr>
          <p:cNvPicPr>
            <a:picLocks noChangeAspect="1"/>
          </p:cNvPicPr>
          <p:nvPr/>
        </p:nvPicPr>
        <p:blipFill>
          <a:blip r:embed="rId18" cstate="screen">
            <a:alphaModFix/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rightnessContrast bright="10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37334" y="419692"/>
            <a:ext cx="1003990" cy="23213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973A2BC-985D-B44E-AB5D-2DBD50546F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89973" y="6564647"/>
            <a:ext cx="4319193" cy="201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35860" tIns="35860" rIns="35860" bIns="35860"/>
          <a:lstStyle/>
          <a:p>
            <a:pPr marL="0" marR="0" indent="0" algn="r" defTabSz="90863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795" baseline="0" noProof="0" dirty="0">
                <a:solidFill>
                  <a:schemeClr val="bg1">
                    <a:lumMod val="60000"/>
                    <a:lumOff val="40000"/>
                  </a:schemeClr>
                </a:solidFill>
                <a:latin typeface="+mn-lt"/>
                <a:cs typeface="Arial" charset="0"/>
              </a:rPr>
              <a:t> </a:t>
            </a:r>
            <a:r>
              <a:rPr lang="en-US" sz="795" noProof="0" dirty="0">
                <a:solidFill>
                  <a:schemeClr val="bg1">
                    <a:lumMod val="60000"/>
                    <a:lumOff val="40000"/>
                  </a:schemeClr>
                </a:solidFill>
                <a:latin typeface="Franklin Gothic Book" panose="020B0503020102020204" pitchFamily="34" charset="0"/>
                <a:cs typeface="Arial" charset="0"/>
              </a:rPr>
              <a:t>All</a:t>
            </a:r>
            <a:r>
              <a:rPr lang="en-US" sz="795" baseline="0" noProof="0" dirty="0">
                <a:solidFill>
                  <a:schemeClr val="bg1">
                    <a:lumMod val="60000"/>
                    <a:lumOff val="40000"/>
                  </a:schemeClr>
                </a:solidFill>
                <a:latin typeface="Franklin Gothic Book" panose="020B0503020102020204" pitchFamily="34" charset="0"/>
                <a:cs typeface="Arial" charset="0"/>
              </a:rPr>
              <a:t> Rights Reserved</a:t>
            </a:r>
            <a:r>
              <a:rPr lang="en-US" sz="795" noProof="0" dirty="0">
                <a:solidFill>
                  <a:schemeClr val="bg1">
                    <a:lumMod val="60000"/>
                    <a:lumOff val="40000"/>
                  </a:schemeClr>
                </a:solidFill>
                <a:latin typeface="+mn-lt"/>
                <a:cs typeface="Arial" charset="0"/>
              </a:rPr>
              <a:t> © </a:t>
            </a:r>
            <a:r>
              <a:rPr lang="en-US" sz="795" noProof="0" dirty="0" err="1">
                <a:solidFill>
                  <a:schemeClr val="bg1">
                    <a:lumMod val="60000"/>
                    <a:lumOff val="40000"/>
                  </a:schemeClr>
                </a:solidFill>
                <a:latin typeface="+mn-lt"/>
                <a:cs typeface="Arial" charset="0"/>
              </a:rPr>
              <a:t>Valores</a:t>
            </a:r>
            <a:r>
              <a:rPr lang="en-US" sz="795" noProof="0" dirty="0">
                <a:solidFill>
                  <a:schemeClr val="bg1">
                    <a:lumMod val="60000"/>
                    <a:lumOff val="40000"/>
                  </a:schemeClr>
                </a:solidFill>
                <a:latin typeface="+mn-lt"/>
                <a:cs typeface="Arial" charset="0"/>
              </a:rPr>
              <a:t> </a:t>
            </a:r>
            <a:r>
              <a:rPr lang="en-US" sz="795" noProof="0" dirty="0" err="1">
                <a:solidFill>
                  <a:schemeClr val="bg1">
                    <a:lumMod val="60000"/>
                    <a:lumOff val="40000"/>
                  </a:schemeClr>
                </a:solidFill>
                <a:latin typeface="+mn-lt"/>
                <a:cs typeface="Arial" charset="0"/>
              </a:rPr>
              <a:t>Corporativos</a:t>
            </a:r>
            <a:r>
              <a:rPr lang="en-US" sz="795" noProof="0" dirty="0">
                <a:solidFill>
                  <a:schemeClr val="bg1">
                    <a:lumMod val="60000"/>
                    <a:lumOff val="40000"/>
                  </a:schemeClr>
                </a:solidFill>
                <a:latin typeface="+mn-lt"/>
                <a:cs typeface="Arial" charset="0"/>
              </a:rPr>
              <a:t> Softtek S.A. de C.V. 2020 | Internal</a:t>
            </a:r>
          </a:p>
        </p:txBody>
      </p:sp>
    </p:spTree>
    <p:extLst>
      <p:ext uri="{BB962C8B-B14F-4D97-AF65-F5344CB8AC3E}">
        <p14:creationId xmlns:p14="http://schemas.microsoft.com/office/powerpoint/2010/main" val="23335412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</p:sldLayoutIdLst>
  <p:txStyles>
    <p:titleStyle>
      <a:lvl1pPr algn="l" defTabSz="908557" rtl="0" eaLnBrk="1" latinLnBrk="0" hangingPunct="1">
        <a:lnSpc>
          <a:spcPct val="90000"/>
        </a:lnSpc>
        <a:spcBef>
          <a:spcPct val="0"/>
        </a:spcBef>
        <a:buNone/>
        <a:defRPr sz="2484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7140" indent="-227140" algn="l" defTabSz="908557" rtl="0" eaLnBrk="1" latinLnBrk="0" hangingPunct="1">
        <a:lnSpc>
          <a:spcPct val="90000"/>
        </a:lnSpc>
        <a:spcBef>
          <a:spcPts val="994"/>
        </a:spcBef>
        <a:buFont typeface="Arial" panose="020B0604020202020204" pitchFamily="34" charset="0"/>
        <a:buChar char="•"/>
        <a:defRPr sz="1987" kern="1200">
          <a:solidFill>
            <a:schemeClr val="bg1"/>
          </a:solidFill>
          <a:latin typeface="+mn-lt"/>
          <a:ea typeface="+mn-ea"/>
          <a:cs typeface="+mn-cs"/>
        </a:defRPr>
      </a:lvl1pPr>
      <a:lvl2pPr marL="681418" indent="-227140" algn="l" defTabSz="908557" rtl="0" eaLnBrk="1" latinLnBrk="0" hangingPunct="1">
        <a:lnSpc>
          <a:spcPct val="90000"/>
        </a:lnSpc>
        <a:spcBef>
          <a:spcPts val="497"/>
        </a:spcBef>
        <a:buFont typeface="Arial" panose="020B0604020202020204" pitchFamily="34" charset="0"/>
        <a:buChar char="•"/>
        <a:defRPr sz="1788" kern="1200">
          <a:solidFill>
            <a:schemeClr val="bg1"/>
          </a:solidFill>
          <a:latin typeface="+mn-lt"/>
          <a:ea typeface="+mn-ea"/>
          <a:cs typeface="+mn-cs"/>
        </a:defRPr>
      </a:lvl2pPr>
      <a:lvl3pPr marL="1135696" indent="-227140" algn="l" defTabSz="908557" rtl="0" eaLnBrk="1" latinLnBrk="0" hangingPunct="1">
        <a:lnSpc>
          <a:spcPct val="90000"/>
        </a:lnSpc>
        <a:spcBef>
          <a:spcPts val="497"/>
        </a:spcBef>
        <a:buFont typeface="Arial" panose="020B0604020202020204" pitchFamily="34" charset="0"/>
        <a:buChar char="•"/>
        <a:defRPr sz="1590" kern="1200">
          <a:solidFill>
            <a:schemeClr val="bg1"/>
          </a:solidFill>
          <a:latin typeface="+mn-lt"/>
          <a:ea typeface="+mn-ea"/>
          <a:cs typeface="+mn-cs"/>
        </a:defRPr>
      </a:lvl3pPr>
      <a:lvl4pPr marL="1589975" indent="-227140" algn="l" defTabSz="908557" rtl="0" eaLnBrk="1" latinLnBrk="0" hangingPunct="1">
        <a:lnSpc>
          <a:spcPct val="90000"/>
        </a:lnSpc>
        <a:spcBef>
          <a:spcPts val="497"/>
        </a:spcBef>
        <a:buFont typeface="Arial" panose="020B0604020202020204" pitchFamily="34" charset="0"/>
        <a:buChar char="•"/>
        <a:defRPr sz="1392" kern="1200">
          <a:solidFill>
            <a:schemeClr val="bg1"/>
          </a:solidFill>
          <a:latin typeface="+mn-lt"/>
          <a:ea typeface="+mn-ea"/>
          <a:cs typeface="+mn-cs"/>
        </a:defRPr>
      </a:lvl4pPr>
      <a:lvl5pPr marL="2044253" indent="-227140" algn="l" defTabSz="908557" rtl="0" eaLnBrk="1" latinLnBrk="0" hangingPunct="1">
        <a:lnSpc>
          <a:spcPct val="90000"/>
        </a:lnSpc>
        <a:spcBef>
          <a:spcPts val="497"/>
        </a:spcBef>
        <a:buFont typeface="Arial" panose="020B0604020202020204" pitchFamily="34" charset="0"/>
        <a:buChar char="•"/>
        <a:defRPr sz="1192" kern="1200">
          <a:solidFill>
            <a:schemeClr val="bg1"/>
          </a:solidFill>
          <a:latin typeface="+mn-lt"/>
          <a:ea typeface="+mn-ea"/>
          <a:cs typeface="+mn-cs"/>
        </a:defRPr>
      </a:lvl5pPr>
      <a:lvl6pPr marL="2498532" indent="-227140" algn="l" defTabSz="908557" rtl="0" eaLnBrk="1" latinLnBrk="0" hangingPunct="1">
        <a:lnSpc>
          <a:spcPct val="90000"/>
        </a:lnSpc>
        <a:spcBef>
          <a:spcPts val="497"/>
        </a:spcBef>
        <a:buFont typeface="Arial" panose="020B0604020202020204" pitchFamily="34" charset="0"/>
        <a:buChar char="•"/>
        <a:defRPr sz="1788" kern="1200">
          <a:solidFill>
            <a:schemeClr val="tx1"/>
          </a:solidFill>
          <a:latin typeface="+mn-lt"/>
          <a:ea typeface="+mn-ea"/>
          <a:cs typeface="+mn-cs"/>
        </a:defRPr>
      </a:lvl6pPr>
      <a:lvl7pPr marL="2952810" indent="-227140" algn="l" defTabSz="908557" rtl="0" eaLnBrk="1" latinLnBrk="0" hangingPunct="1">
        <a:lnSpc>
          <a:spcPct val="90000"/>
        </a:lnSpc>
        <a:spcBef>
          <a:spcPts val="497"/>
        </a:spcBef>
        <a:buFont typeface="Arial" panose="020B0604020202020204" pitchFamily="34" charset="0"/>
        <a:buChar char="•"/>
        <a:defRPr sz="1788" kern="1200">
          <a:solidFill>
            <a:schemeClr val="tx1"/>
          </a:solidFill>
          <a:latin typeface="+mn-lt"/>
          <a:ea typeface="+mn-ea"/>
          <a:cs typeface="+mn-cs"/>
        </a:defRPr>
      </a:lvl7pPr>
      <a:lvl8pPr marL="3407088" indent="-227140" algn="l" defTabSz="908557" rtl="0" eaLnBrk="1" latinLnBrk="0" hangingPunct="1">
        <a:lnSpc>
          <a:spcPct val="90000"/>
        </a:lnSpc>
        <a:spcBef>
          <a:spcPts val="497"/>
        </a:spcBef>
        <a:buFont typeface="Arial" panose="020B0604020202020204" pitchFamily="34" charset="0"/>
        <a:buChar char="•"/>
        <a:defRPr sz="1788" kern="1200">
          <a:solidFill>
            <a:schemeClr val="tx1"/>
          </a:solidFill>
          <a:latin typeface="+mn-lt"/>
          <a:ea typeface="+mn-ea"/>
          <a:cs typeface="+mn-cs"/>
        </a:defRPr>
      </a:lvl8pPr>
      <a:lvl9pPr marL="3861367" indent="-227140" algn="l" defTabSz="908557" rtl="0" eaLnBrk="1" latinLnBrk="0" hangingPunct="1">
        <a:lnSpc>
          <a:spcPct val="90000"/>
        </a:lnSpc>
        <a:spcBef>
          <a:spcPts val="497"/>
        </a:spcBef>
        <a:buFont typeface="Arial" panose="020B0604020202020204" pitchFamily="34" charset="0"/>
        <a:buChar char="•"/>
        <a:defRPr sz="178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08557" rtl="0" eaLnBrk="1" latinLnBrk="0" hangingPunct="1">
        <a:defRPr sz="1788" kern="1200">
          <a:solidFill>
            <a:schemeClr val="tx1"/>
          </a:solidFill>
          <a:latin typeface="+mn-lt"/>
          <a:ea typeface="+mn-ea"/>
          <a:cs typeface="+mn-cs"/>
        </a:defRPr>
      </a:lvl1pPr>
      <a:lvl2pPr marL="454278" algn="l" defTabSz="908557" rtl="0" eaLnBrk="1" latinLnBrk="0" hangingPunct="1">
        <a:defRPr sz="1788" kern="1200">
          <a:solidFill>
            <a:schemeClr val="tx1"/>
          </a:solidFill>
          <a:latin typeface="+mn-lt"/>
          <a:ea typeface="+mn-ea"/>
          <a:cs typeface="+mn-cs"/>
        </a:defRPr>
      </a:lvl2pPr>
      <a:lvl3pPr marL="908557" algn="l" defTabSz="908557" rtl="0" eaLnBrk="1" latinLnBrk="0" hangingPunct="1">
        <a:defRPr sz="1788" kern="1200">
          <a:solidFill>
            <a:schemeClr val="tx1"/>
          </a:solidFill>
          <a:latin typeface="+mn-lt"/>
          <a:ea typeface="+mn-ea"/>
          <a:cs typeface="+mn-cs"/>
        </a:defRPr>
      </a:lvl3pPr>
      <a:lvl4pPr marL="1362835" algn="l" defTabSz="908557" rtl="0" eaLnBrk="1" latinLnBrk="0" hangingPunct="1">
        <a:defRPr sz="1788" kern="1200">
          <a:solidFill>
            <a:schemeClr val="tx1"/>
          </a:solidFill>
          <a:latin typeface="+mn-lt"/>
          <a:ea typeface="+mn-ea"/>
          <a:cs typeface="+mn-cs"/>
        </a:defRPr>
      </a:lvl4pPr>
      <a:lvl5pPr marL="1817114" algn="l" defTabSz="908557" rtl="0" eaLnBrk="1" latinLnBrk="0" hangingPunct="1">
        <a:defRPr sz="1788" kern="1200">
          <a:solidFill>
            <a:schemeClr val="tx1"/>
          </a:solidFill>
          <a:latin typeface="+mn-lt"/>
          <a:ea typeface="+mn-ea"/>
          <a:cs typeface="+mn-cs"/>
        </a:defRPr>
      </a:lvl5pPr>
      <a:lvl6pPr marL="2271392" algn="l" defTabSz="908557" rtl="0" eaLnBrk="1" latinLnBrk="0" hangingPunct="1">
        <a:defRPr sz="1788" kern="1200">
          <a:solidFill>
            <a:schemeClr val="tx1"/>
          </a:solidFill>
          <a:latin typeface="+mn-lt"/>
          <a:ea typeface="+mn-ea"/>
          <a:cs typeface="+mn-cs"/>
        </a:defRPr>
      </a:lvl6pPr>
      <a:lvl7pPr marL="2725670" algn="l" defTabSz="908557" rtl="0" eaLnBrk="1" latinLnBrk="0" hangingPunct="1">
        <a:defRPr sz="1788" kern="1200">
          <a:solidFill>
            <a:schemeClr val="tx1"/>
          </a:solidFill>
          <a:latin typeface="+mn-lt"/>
          <a:ea typeface="+mn-ea"/>
          <a:cs typeface="+mn-cs"/>
        </a:defRPr>
      </a:lvl7pPr>
      <a:lvl8pPr marL="3179949" algn="l" defTabSz="908557" rtl="0" eaLnBrk="1" latinLnBrk="0" hangingPunct="1">
        <a:defRPr sz="1788" kern="1200">
          <a:solidFill>
            <a:schemeClr val="tx1"/>
          </a:solidFill>
          <a:latin typeface="+mn-lt"/>
          <a:ea typeface="+mn-ea"/>
          <a:cs typeface="+mn-cs"/>
        </a:defRPr>
      </a:lvl8pPr>
      <a:lvl9pPr marL="3634227" algn="l" defTabSz="908557" rtl="0" eaLnBrk="1" latinLnBrk="0" hangingPunct="1">
        <a:defRPr sz="178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E27C0A5-9349-1349-8AED-2BCF014BA1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3162" y="6528459"/>
            <a:ext cx="310481" cy="238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35768" tIns="35768" rIns="35768" bIns="35768" anchor="ctr"/>
          <a:lstStyle/>
          <a:p>
            <a:pPr marL="0" marR="0" indent="0" algn="ctr" defTabSz="90636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6AD8C7C-CCBC-854D-A681-3946D5D911B7}" type="slidenum">
              <a:rPr lang="en-US" sz="994" b="0" i="0" noProof="0" smtClean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  <a:cs typeface="Arial" charset="0"/>
              </a:rPr>
              <a:pPr marL="0" marR="0" indent="0" algn="ctr" defTabSz="906364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lang="en-US" sz="994" b="0" i="0" noProof="0" dirty="0">
              <a:solidFill>
                <a:schemeClr val="tx1">
                  <a:lumMod val="60000"/>
                  <a:lumOff val="40000"/>
                </a:schemeClr>
              </a:solidFill>
              <a:latin typeface="+mn-lt"/>
              <a:cs typeface="Arial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354D0E5-C36F-B644-A550-B73646DB9F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89973" y="6564647"/>
            <a:ext cx="4319193" cy="201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35860" tIns="35860" rIns="35860" bIns="35860"/>
          <a:lstStyle/>
          <a:p>
            <a:pPr algn="r" defTabSz="908635">
              <a:defRPr/>
            </a:pPr>
            <a:r>
              <a:rPr lang="en-US" sz="795" dirty="0">
                <a:solidFill>
                  <a:srgbClr val="424242">
                    <a:lumMod val="60000"/>
                    <a:lumOff val="40000"/>
                  </a:srgbClr>
                </a:solidFill>
                <a:latin typeface="Franklin Gothic Book" panose="020B0503020102020204"/>
                <a:cs typeface="Arial" charset="0"/>
              </a:rPr>
              <a:t> </a:t>
            </a:r>
            <a:r>
              <a:rPr lang="en-US" sz="795" dirty="0">
                <a:solidFill>
                  <a:srgbClr val="424242">
                    <a:lumMod val="60000"/>
                    <a:lumOff val="40000"/>
                  </a:srgbClr>
                </a:solidFill>
                <a:latin typeface="Franklin Gothic Book" panose="020B0503020102020204" pitchFamily="34" charset="0"/>
                <a:cs typeface="Arial" charset="0"/>
              </a:rPr>
              <a:t>All Rights Reserved</a:t>
            </a:r>
            <a:r>
              <a:rPr lang="en-US" sz="795" dirty="0">
                <a:solidFill>
                  <a:srgbClr val="424242">
                    <a:lumMod val="60000"/>
                    <a:lumOff val="40000"/>
                  </a:srgbClr>
                </a:solidFill>
                <a:latin typeface="Franklin Gothic Book" panose="020B0503020102020204"/>
                <a:cs typeface="Arial" charset="0"/>
              </a:rPr>
              <a:t> © </a:t>
            </a:r>
            <a:r>
              <a:rPr lang="en-US" sz="795" dirty="0" err="1">
                <a:solidFill>
                  <a:srgbClr val="424242">
                    <a:lumMod val="60000"/>
                    <a:lumOff val="40000"/>
                  </a:srgbClr>
                </a:solidFill>
                <a:latin typeface="Franklin Gothic Book" panose="020B0503020102020204"/>
                <a:cs typeface="Arial" charset="0"/>
              </a:rPr>
              <a:t>Valores</a:t>
            </a:r>
            <a:r>
              <a:rPr lang="en-US" sz="795" dirty="0">
                <a:solidFill>
                  <a:srgbClr val="424242">
                    <a:lumMod val="60000"/>
                    <a:lumOff val="40000"/>
                  </a:srgbClr>
                </a:solidFill>
                <a:latin typeface="Franklin Gothic Book" panose="020B0503020102020204"/>
                <a:cs typeface="Arial" charset="0"/>
              </a:rPr>
              <a:t> </a:t>
            </a:r>
            <a:r>
              <a:rPr lang="en-US" sz="795" dirty="0" err="1">
                <a:solidFill>
                  <a:srgbClr val="424242">
                    <a:lumMod val="60000"/>
                    <a:lumOff val="40000"/>
                  </a:srgbClr>
                </a:solidFill>
                <a:latin typeface="Franklin Gothic Book" panose="020B0503020102020204"/>
                <a:cs typeface="Arial" charset="0"/>
              </a:rPr>
              <a:t>Corporativos</a:t>
            </a:r>
            <a:r>
              <a:rPr lang="en-US" sz="795" dirty="0">
                <a:solidFill>
                  <a:srgbClr val="424242">
                    <a:lumMod val="60000"/>
                    <a:lumOff val="40000"/>
                  </a:srgbClr>
                </a:solidFill>
                <a:latin typeface="Franklin Gothic Book" panose="020B0503020102020204"/>
                <a:cs typeface="Arial" charset="0"/>
              </a:rPr>
              <a:t> Softtek S.A. de C.V. 2020 | Internal</a:t>
            </a:r>
          </a:p>
        </p:txBody>
      </p:sp>
    </p:spTree>
    <p:extLst>
      <p:ext uri="{BB962C8B-B14F-4D97-AF65-F5344CB8AC3E}">
        <p14:creationId xmlns:p14="http://schemas.microsoft.com/office/powerpoint/2010/main" val="32522514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  <p:sldLayoutId id="2147483707" r:id="rId12"/>
    <p:sldLayoutId id="2147483708" r:id="rId13"/>
    <p:sldLayoutId id="2147483709" r:id="rId14"/>
    <p:sldLayoutId id="2147483710" r:id="rId15"/>
  </p:sldLayoutIdLst>
  <p:txStyles>
    <p:titleStyle>
      <a:lvl1pPr algn="l" defTabSz="908557" rtl="0" eaLnBrk="1" latinLnBrk="0" hangingPunct="1">
        <a:lnSpc>
          <a:spcPct val="90000"/>
        </a:lnSpc>
        <a:spcBef>
          <a:spcPct val="0"/>
        </a:spcBef>
        <a:buNone/>
        <a:defRPr sz="2484" kern="1200">
          <a:solidFill>
            <a:schemeClr val="bg2">
              <a:lumMod val="25000"/>
            </a:schemeClr>
          </a:solidFill>
          <a:latin typeface="+mj-lt"/>
          <a:ea typeface="+mj-ea"/>
          <a:cs typeface="+mj-cs"/>
        </a:defRPr>
      </a:lvl1pPr>
    </p:titleStyle>
    <p:bodyStyle>
      <a:lvl1pPr marL="227140" indent="-227140" algn="l" defTabSz="908557" rtl="0" eaLnBrk="1" latinLnBrk="0" hangingPunct="1">
        <a:lnSpc>
          <a:spcPct val="90000"/>
        </a:lnSpc>
        <a:spcBef>
          <a:spcPts val="994"/>
        </a:spcBef>
        <a:buFont typeface="Arial" panose="020B0604020202020204" pitchFamily="34" charset="0"/>
        <a:buChar char="•"/>
        <a:defRPr sz="1987" kern="1200">
          <a:solidFill>
            <a:schemeClr val="bg2">
              <a:lumMod val="50000"/>
            </a:schemeClr>
          </a:solidFill>
          <a:latin typeface="+mn-lt"/>
          <a:ea typeface="+mn-ea"/>
          <a:cs typeface="+mn-cs"/>
        </a:defRPr>
      </a:lvl1pPr>
      <a:lvl2pPr marL="681418" indent="-227140" algn="l" defTabSz="908557" rtl="0" eaLnBrk="1" latinLnBrk="0" hangingPunct="1">
        <a:lnSpc>
          <a:spcPct val="90000"/>
        </a:lnSpc>
        <a:spcBef>
          <a:spcPts val="497"/>
        </a:spcBef>
        <a:buFont typeface="Arial" panose="020B0604020202020204" pitchFamily="34" charset="0"/>
        <a:buChar char="•"/>
        <a:defRPr sz="1788" kern="1200">
          <a:solidFill>
            <a:schemeClr val="bg2">
              <a:lumMod val="50000"/>
            </a:schemeClr>
          </a:solidFill>
          <a:latin typeface="+mn-lt"/>
          <a:ea typeface="+mn-ea"/>
          <a:cs typeface="+mn-cs"/>
        </a:defRPr>
      </a:lvl2pPr>
      <a:lvl3pPr marL="1135696" indent="-227140" algn="l" defTabSz="908557" rtl="0" eaLnBrk="1" latinLnBrk="0" hangingPunct="1">
        <a:lnSpc>
          <a:spcPct val="90000"/>
        </a:lnSpc>
        <a:spcBef>
          <a:spcPts val="497"/>
        </a:spcBef>
        <a:buFont typeface="Arial" panose="020B0604020202020204" pitchFamily="34" charset="0"/>
        <a:buChar char="•"/>
        <a:defRPr sz="1590" kern="1200">
          <a:solidFill>
            <a:schemeClr val="bg2">
              <a:lumMod val="50000"/>
            </a:schemeClr>
          </a:solidFill>
          <a:latin typeface="+mn-lt"/>
          <a:ea typeface="+mn-ea"/>
          <a:cs typeface="+mn-cs"/>
        </a:defRPr>
      </a:lvl3pPr>
      <a:lvl4pPr marL="1589975" indent="-227140" algn="l" defTabSz="908557" rtl="0" eaLnBrk="1" latinLnBrk="0" hangingPunct="1">
        <a:lnSpc>
          <a:spcPct val="90000"/>
        </a:lnSpc>
        <a:spcBef>
          <a:spcPts val="497"/>
        </a:spcBef>
        <a:buFont typeface="Arial" panose="020B0604020202020204" pitchFamily="34" charset="0"/>
        <a:buChar char="•"/>
        <a:defRPr sz="1392" kern="1200">
          <a:solidFill>
            <a:schemeClr val="bg2">
              <a:lumMod val="50000"/>
            </a:schemeClr>
          </a:solidFill>
          <a:latin typeface="+mn-lt"/>
          <a:ea typeface="+mn-ea"/>
          <a:cs typeface="+mn-cs"/>
        </a:defRPr>
      </a:lvl4pPr>
      <a:lvl5pPr marL="2044253" indent="-227140" algn="l" defTabSz="908557" rtl="0" eaLnBrk="1" latinLnBrk="0" hangingPunct="1">
        <a:lnSpc>
          <a:spcPct val="90000"/>
        </a:lnSpc>
        <a:spcBef>
          <a:spcPts val="497"/>
        </a:spcBef>
        <a:buFont typeface="Arial" panose="020B0604020202020204" pitchFamily="34" charset="0"/>
        <a:buChar char="•"/>
        <a:defRPr sz="1192" kern="1200">
          <a:solidFill>
            <a:schemeClr val="bg2">
              <a:lumMod val="50000"/>
            </a:schemeClr>
          </a:solidFill>
          <a:latin typeface="+mn-lt"/>
          <a:ea typeface="+mn-ea"/>
          <a:cs typeface="+mn-cs"/>
        </a:defRPr>
      </a:lvl5pPr>
      <a:lvl6pPr marL="2498532" indent="-227140" algn="l" defTabSz="908557" rtl="0" eaLnBrk="1" latinLnBrk="0" hangingPunct="1">
        <a:lnSpc>
          <a:spcPct val="90000"/>
        </a:lnSpc>
        <a:spcBef>
          <a:spcPts val="497"/>
        </a:spcBef>
        <a:buFont typeface="Arial" panose="020B0604020202020204" pitchFamily="34" charset="0"/>
        <a:buChar char="•"/>
        <a:defRPr sz="1788" kern="1200">
          <a:solidFill>
            <a:schemeClr val="tx1"/>
          </a:solidFill>
          <a:latin typeface="+mn-lt"/>
          <a:ea typeface="+mn-ea"/>
          <a:cs typeface="+mn-cs"/>
        </a:defRPr>
      </a:lvl6pPr>
      <a:lvl7pPr marL="2952810" indent="-227140" algn="l" defTabSz="908557" rtl="0" eaLnBrk="1" latinLnBrk="0" hangingPunct="1">
        <a:lnSpc>
          <a:spcPct val="90000"/>
        </a:lnSpc>
        <a:spcBef>
          <a:spcPts val="497"/>
        </a:spcBef>
        <a:buFont typeface="Arial" panose="020B0604020202020204" pitchFamily="34" charset="0"/>
        <a:buChar char="•"/>
        <a:defRPr sz="1788" kern="1200">
          <a:solidFill>
            <a:schemeClr val="tx1"/>
          </a:solidFill>
          <a:latin typeface="+mn-lt"/>
          <a:ea typeface="+mn-ea"/>
          <a:cs typeface="+mn-cs"/>
        </a:defRPr>
      </a:lvl7pPr>
      <a:lvl8pPr marL="3407088" indent="-227140" algn="l" defTabSz="908557" rtl="0" eaLnBrk="1" latinLnBrk="0" hangingPunct="1">
        <a:lnSpc>
          <a:spcPct val="90000"/>
        </a:lnSpc>
        <a:spcBef>
          <a:spcPts val="497"/>
        </a:spcBef>
        <a:buFont typeface="Arial" panose="020B0604020202020204" pitchFamily="34" charset="0"/>
        <a:buChar char="•"/>
        <a:defRPr sz="1788" kern="1200">
          <a:solidFill>
            <a:schemeClr val="tx1"/>
          </a:solidFill>
          <a:latin typeface="+mn-lt"/>
          <a:ea typeface="+mn-ea"/>
          <a:cs typeface="+mn-cs"/>
        </a:defRPr>
      </a:lvl8pPr>
      <a:lvl9pPr marL="3861367" indent="-227140" algn="l" defTabSz="908557" rtl="0" eaLnBrk="1" latinLnBrk="0" hangingPunct="1">
        <a:lnSpc>
          <a:spcPct val="90000"/>
        </a:lnSpc>
        <a:spcBef>
          <a:spcPts val="497"/>
        </a:spcBef>
        <a:buFont typeface="Arial" panose="020B0604020202020204" pitchFamily="34" charset="0"/>
        <a:buChar char="•"/>
        <a:defRPr sz="178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08557" rtl="0" eaLnBrk="1" latinLnBrk="0" hangingPunct="1">
        <a:defRPr sz="1788" kern="1200">
          <a:solidFill>
            <a:schemeClr val="tx1"/>
          </a:solidFill>
          <a:latin typeface="+mn-lt"/>
          <a:ea typeface="+mn-ea"/>
          <a:cs typeface="+mn-cs"/>
        </a:defRPr>
      </a:lvl1pPr>
      <a:lvl2pPr marL="454278" algn="l" defTabSz="908557" rtl="0" eaLnBrk="1" latinLnBrk="0" hangingPunct="1">
        <a:defRPr sz="1788" kern="1200">
          <a:solidFill>
            <a:schemeClr val="tx1"/>
          </a:solidFill>
          <a:latin typeface="+mn-lt"/>
          <a:ea typeface="+mn-ea"/>
          <a:cs typeface="+mn-cs"/>
        </a:defRPr>
      </a:lvl2pPr>
      <a:lvl3pPr marL="908557" algn="l" defTabSz="908557" rtl="0" eaLnBrk="1" latinLnBrk="0" hangingPunct="1">
        <a:defRPr sz="1788" kern="1200">
          <a:solidFill>
            <a:schemeClr val="tx1"/>
          </a:solidFill>
          <a:latin typeface="+mn-lt"/>
          <a:ea typeface="+mn-ea"/>
          <a:cs typeface="+mn-cs"/>
        </a:defRPr>
      </a:lvl3pPr>
      <a:lvl4pPr marL="1362835" algn="l" defTabSz="908557" rtl="0" eaLnBrk="1" latinLnBrk="0" hangingPunct="1">
        <a:defRPr sz="1788" kern="1200">
          <a:solidFill>
            <a:schemeClr val="tx1"/>
          </a:solidFill>
          <a:latin typeface="+mn-lt"/>
          <a:ea typeface="+mn-ea"/>
          <a:cs typeface="+mn-cs"/>
        </a:defRPr>
      </a:lvl4pPr>
      <a:lvl5pPr marL="1817114" algn="l" defTabSz="908557" rtl="0" eaLnBrk="1" latinLnBrk="0" hangingPunct="1">
        <a:defRPr sz="1788" kern="1200">
          <a:solidFill>
            <a:schemeClr val="tx1"/>
          </a:solidFill>
          <a:latin typeface="+mn-lt"/>
          <a:ea typeface="+mn-ea"/>
          <a:cs typeface="+mn-cs"/>
        </a:defRPr>
      </a:lvl5pPr>
      <a:lvl6pPr marL="2271392" algn="l" defTabSz="908557" rtl="0" eaLnBrk="1" latinLnBrk="0" hangingPunct="1">
        <a:defRPr sz="1788" kern="1200">
          <a:solidFill>
            <a:schemeClr val="tx1"/>
          </a:solidFill>
          <a:latin typeface="+mn-lt"/>
          <a:ea typeface="+mn-ea"/>
          <a:cs typeface="+mn-cs"/>
        </a:defRPr>
      </a:lvl6pPr>
      <a:lvl7pPr marL="2725670" algn="l" defTabSz="908557" rtl="0" eaLnBrk="1" latinLnBrk="0" hangingPunct="1">
        <a:defRPr sz="1788" kern="1200">
          <a:solidFill>
            <a:schemeClr val="tx1"/>
          </a:solidFill>
          <a:latin typeface="+mn-lt"/>
          <a:ea typeface="+mn-ea"/>
          <a:cs typeface="+mn-cs"/>
        </a:defRPr>
      </a:lvl7pPr>
      <a:lvl8pPr marL="3179949" algn="l" defTabSz="908557" rtl="0" eaLnBrk="1" latinLnBrk="0" hangingPunct="1">
        <a:defRPr sz="1788" kern="1200">
          <a:solidFill>
            <a:schemeClr val="tx1"/>
          </a:solidFill>
          <a:latin typeface="+mn-lt"/>
          <a:ea typeface="+mn-ea"/>
          <a:cs typeface="+mn-cs"/>
        </a:defRPr>
      </a:lvl8pPr>
      <a:lvl9pPr marL="3634227" algn="l" defTabSz="908557" rtl="0" eaLnBrk="1" latinLnBrk="0" hangingPunct="1">
        <a:defRPr sz="178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C951A77-E067-2049-8312-3526A322DF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89973" y="6564647"/>
            <a:ext cx="4319193" cy="201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35860" tIns="35860" rIns="35860" bIns="35860"/>
          <a:lstStyle/>
          <a:p>
            <a:pPr algn="r" defTabSz="908635">
              <a:defRPr/>
            </a:pPr>
            <a:r>
              <a:rPr lang="en-US" sz="795" dirty="0">
                <a:solidFill>
                  <a:srgbClr val="424242">
                    <a:lumMod val="60000"/>
                    <a:lumOff val="40000"/>
                  </a:srgbClr>
                </a:solidFill>
                <a:latin typeface="Franklin Gothic Book" panose="020B0503020102020204"/>
                <a:cs typeface="Arial" charset="0"/>
              </a:rPr>
              <a:t> </a:t>
            </a:r>
            <a:r>
              <a:rPr lang="en-US" sz="795" dirty="0">
                <a:solidFill>
                  <a:srgbClr val="424242">
                    <a:lumMod val="60000"/>
                    <a:lumOff val="40000"/>
                  </a:srgbClr>
                </a:solidFill>
                <a:latin typeface="Franklin Gothic Book" panose="020B0503020102020204" pitchFamily="34" charset="0"/>
                <a:cs typeface="Arial" charset="0"/>
              </a:rPr>
              <a:t>All Rights Reserved</a:t>
            </a:r>
            <a:r>
              <a:rPr lang="en-US" sz="795" dirty="0">
                <a:solidFill>
                  <a:srgbClr val="424242">
                    <a:lumMod val="60000"/>
                    <a:lumOff val="40000"/>
                  </a:srgbClr>
                </a:solidFill>
                <a:latin typeface="Franklin Gothic Book" panose="020B0503020102020204"/>
                <a:cs typeface="Arial" charset="0"/>
              </a:rPr>
              <a:t> © </a:t>
            </a:r>
            <a:r>
              <a:rPr lang="en-US" sz="795" dirty="0" err="1">
                <a:solidFill>
                  <a:srgbClr val="424242">
                    <a:lumMod val="60000"/>
                    <a:lumOff val="40000"/>
                  </a:srgbClr>
                </a:solidFill>
                <a:latin typeface="Franklin Gothic Book" panose="020B0503020102020204"/>
                <a:cs typeface="Arial" charset="0"/>
              </a:rPr>
              <a:t>Valores</a:t>
            </a:r>
            <a:r>
              <a:rPr lang="en-US" sz="795" dirty="0">
                <a:solidFill>
                  <a:srgbClr val="424242">
                    <a:lumMod val="60000"/>
                    <a:lumOff val="40000"/>
                  </a:srgbClr>
                </a:solidFill>
                <a:latin typeface="Franklin Gothic Book" panose="020B0503020102020204"/>
                <a:cs typeface="Arial" charset="0"/>
              </a:rPr>
              <a:t> </a:t>
            </a:r>
            <a:r>
              <a:rPr lang="en-US" sz="795" dirty="0" err="1">
                <a:solidFill>
                  <a:srgbClr val="424242">
                    <a:lumMod val="60000"/>
                    <a:lumOff val="40000"/>
                  </a:srgbClr>
                </a:solidFill>
                <a:latin typeface="Franklin Gothic Book" panose="020B0503020102020204"/>
                <a:cs typeface="Arial" charset="0"/>
              </a:rPr>
              <a:t>Corporativos</a:t>
            </a:r>
            <a:r>
              <a:rPr lang="en-US" sz="795" dirty="0">
                <a:solidFill>
                  <a:srgbClr val="424242">
                    <a:lumMod val="60000"/>
                    <a:lumOff val="40000"/>
                  </a:srgbClr>
                </a:solidFill>
                <a:latin typeface="Franklin Gothic Book" panose="020B0503020102020204"/>
                <a:cs typeface="Arial" charset="0"/>
              </a:rPr>
              <a:t> Softtek S.A. de C.V. 2020 | Internal</a:t>
            </a:r>
          </a:p>
        </p:txBody>
      </p:sp>
    </p:spTree>
    <p:extLst>
      <p:ext uri="{BB962C8B-B14F-4D97-AF65-F5344CB8AC3E}">
        <p14:creationId xmlns:p14="http://schemas.microsoft.com/office/powerpoint/2010/main" val="20518285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3" r:id="rId2"/>
    <p:sldLayoutId id="2147483714" r:id="rId3"/>
    <p:sldLayoutId id="2147483715" r:id="rId4"/>
  </p:sldLayoutIdLst>
  <p:txStyles>
    <p:titleStyle>
      <a:lvl1pPr algn="l" defTabSz="908557" rtl="0" eaLnBrk="1" latinLnBrk="0" hangingPunct="1">
        <a:lnSpc>
          <a:spcPct val="90000"/>
        </a:lnSpc>
        <a:spcBef>
          <a:spcPct val="0"/>
        </a:spcBef>
        <a:buNone/>
        <a:defRPr sz="2484" kern="1200">
          <a:solidFill>
            <a:schemeClr val="bg2">
              <a:lumMod val="25000"/>
            </a:schemeClr>
          </a:solidFill>
          <a:latin typeface="+mj-lt"/>
          <a:ea typeface="+mj-ea"/>
          <a:cs typeface="+mj-cs"/>
        </a:defRPr>
      </a:lvl1pPr>
    </p:titleStyle>
    <p:bodyStyle>
      <a:lvl1pPr marL="227140" indent="-227140" algn="l" defTabSz="908557" rtl="0" eaLnBrk="1" latinLnBrk="0" hangingPunct="1">
        <a:lnSpc>
          <a:spcPct val="90000"/>
        </a:lnSpc>
        <a:spcBef>
          <a:spcPts val="994"/>
        </a:spcBef>
        <a:buFont typeface="Arial" panose="020B0604020202020204" pitchFamily="34" charset="0"/>
        <a:buChar char="•"/>
        <a:defRPr sz="1987" kern="1200">
          <a:solidFill>
            <a:schemeClr val="bg2">
              <a:lumMod val="50000"/>
            </a:schemeClr>
          </a:solidFill>
          <a:latin typeface="+mn-lt"/>
          <a:ea typeface="+mn-ea"/>
          <a:cs typeface="+mn-cs"/>
        </a:defRPr>
      </a:lvl1pPr>
      <a:lvl2pPr marL="681418" indent="-227140" algn="l" defTabSz="908557" rtl="0" eaLnBrk="1" latinLnBrk="0" hangingPunct="1">
        <a:lnSpc>
          <a:spcPct val="90000"/>
        </a:lnSpc>
        <a:spcBef>
          <a:spcPts val="497"/>
        </a:spcBef>
        <a:buFont typeface="Arial" panose="020B0604020202020204" pitchFamily="34" charset="0"/>
        <a:buChar char="•"/>
        <a:defRPr sz="1788" kern="1200">
          <a:solidFill>
            <a:schemeClr val="bg2">
              <a:lumMod val="50000"/>
            </a:schemeClr>
          </a:solidFill>
          <a:latin typeface="+mn-lt"/>
          <a:ea typeface="+mn-ea"/>
          <a:cs typeface="+mn-cs"/>
        </a:defRPr>
      </a:lvl2pPr>
      <a:lvl3pPr marL="1135696" indent="-227140" algn="l" defTabSz="908557" rtl="0" eaLnBrk="1" latinLnBrk="0" hangingPunct="1">
        <a:lnSpc>
          <a:spcPct val="90000"/>
        </a:lnSpc>
        <a:spcBef>
          <a:spcPts val="497"/>
        </a:spcBef>
        <a:buFont typeface="Arial" panose="020B0604020202020204" pitchFamily="34" charset="0"/>
        <a:buChar char="•"/>
        <a:defRPr sz="1590" kern="1200">
          <a:solidFill>
            <a:schemeClr val="bg2">
              <a:lumMod val="50000"/>
            </a:schemeClr>
          </a:solidFill>
          <a:latin typeface="+mn-lt"/>
          <a:ea typeface="+mn-ea"/>
          <a:cs typeface="+mn-cs"/>
        </a:defRPr>
      </a:lvl3pPr>
      <a:lvl4pPr marL="1589975" indent="-227140" algn="l" defTabSz="908557" rtl="0" eaLnBrk="1" latinLnBrk="0" hangingPunct="1">
        <a:lnSpc>
          <a:spcPct val="90000"/>
        </a:lnSpc>
        <a:spcBef>
          <a:spcPts val="497"/>
        </a:spcBef>
        <a:buFont typeface="Arial" panose="020B0604020202020204" pitchFamily="34" charset="0"/>
        <a:buChar char="•"/>
        <a:defRPr sz="1392" kern="1200">
          <a:solidFill>
            <a:schemeClr val="bg2">
              <a:lumMod val="50000"/>
            </a:schemeClr>
          </a:solidFill>
          <a:latin typeface="+mn-lt"/>
          <a:ea typeface="+mn-ea"/>
          <a:cs typeface="+mn-cs"/>
        </a:defRPr>
      </a:lvl4pPr>
      <a:lvl5pPr marL="2044253" indent="-227140" algn="l" defTabSz="908557" rtl="0" eaLnBrk="1" latinLnBrk="0" hangingPunct="1">
        <a:lnSpc>
          <a:spcPct val="90000"/>
        </a:lnSpc>
        <a:spcBef>
          <a:spcPts val="497"/>
        </a:spcBef>
        <a:buFont typeface="Arial" panose="020B0604020202020204" pitchFamily="34" charset="0"/>
        <a:buChar char="•"/>
        <a:defRPr sz="1192" kern="1200">
          <a:solidFill>
            <a:schemeClr val="bg2">
              <a:lumMod val="50000"/>
            </a:schemeClr>
          </a:solidFill>
          <a:latin typeface="+mn-lt"/>
          <a:ea typeface="+mn-ea"/>
          <a:cs typeface="+mn-cs"/>
        </a:defRPr>
      </a:lvl5pPr>
      <a:lvl6pPr marL="2498532" indent="-227140" algn="l" defTabSz="908557" rtl="0" eaLnBrk="1" latinLnBrk="0" hangingPunct="1">
        <a:lnSpc>
          <a:spcPct val="90000"/>
        </a:lnSpc>
        <a:spcBef>
          <a:spcPts val="497"/>
        </a:spcBef>
        <a:buFont typeface="Arial" panose="020B0604020202020204" pitchFamily="34" charset="0"/>
        <a:buChar char="•"/>
        <a:defRPr sz="1788" kern="1200">
          <a:solidFill>
            <a:schemeClr val="tx1"/>
          </a:solidFill>
          <a:latin typeface="+mn-lt"/>
          <a:ea typeface="+mn-ea"/>
          <a:cs typeface="+mn-cs"/>
        </a:defRPr>
      </a:lvl6pPr>
      <a:lvl7pPr marL="2952810" indent="-227140" algn="l" defTabSz="908557" rtl="0" eaLnBrk="1" latinLnBrk="0" hangingPunct="1">
        <a:lnSpc>
          <a:spcPct val="90000"/>
        </a:lnSpc>
        <a:spcBef>
          <a:spcPts val="497"/>
        </a:spcBef>
        <a:buFont typeface="Arial" panose="020B0604020202020204" pitchFamily="34" charset="0"/>
        <a:buChar char="•"/>
        <a:defRPr sz="1788" kern="1200">
          <a:solidFill>
            <a:schemeClr val="tx1"/>
          </a:solidFill>
          <a:latin typeface="+mn-lt"/>
          <a:ea typeface="+mn-ea"/>
          <a:cs typeface="+mn-cs"/>
        </a:defRPr>
      </a:lvl7pPr>
      <a:lvl8pPr marL="3407088" indent="-227140" algn="l" defTabSz="908557" rtl="0" eaLnBrk="1" latinLnBrk="0" hangingPunct="1">
        <a:lnSpc>
          <a:spcPct val="90000"/>
        </a:lnSpc>
        <a:spcBef>
          <a:spcPts val="497"/>
        </a:spcBef>
        <a:buFont typeface="Arial" panose="020B0604020202020204" pitchFamily="34" charset="0"/>
        <a:buChar char="•"/>
        <a:defRPr sz="1788" kern="1200">
          <a:solidFill>
            <a:schemeClr val="tx1"/>
          </a:solidFill>
          <a:latin typeface="+mn-lt"/>
          <a:ea typeface="+mn-ea"/>
          <a:cs typeface="+mn-cs"/>
        </a:defRPr>
      </a:lvl8pPr>
      <a:lvl9pPr marL="3861367" indent="-227140" algn="l" defTabSz="908557" rtl="0" eaLnBrk="1" latinLnBrk="0" hangingPunct="1">
        <a:lnSpc>
          <a:spcPct val="90000"/>
        </a:lnSpc>
        <a:spcBef>
          <a:spcPts val="497"/>
        </a:spcBef>
        <a:buFont typeface="Arial" panose="020B0604020202020204" pitchFamily="34" charset="0"/>
        <a:buChar char="•"/>
        <a:defRPr sz="178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08557" rtl="0" eaLnBrk="1" latinLnBrk="0" hangingPunct="1">
        <a:defRPr sz="1788" kern="1200">
          <a:solidFill>
            <a:schemeClr val="tx1"/>
          </a:solidFill>
          <a:latin typeface="+mn-lt"/>
          <a:ea typeface="+mn-ea"/>
          <a:cs typeface="+mn-cs"/>
        </a:defRPr>
      </a:lvl1pPr>
      <a:lvl2pPr marL="454278" algn="l" defTabSz="908557" rtl="0" eaLnBrk="1" latinLnBrk="0" hangingPunct="1">
        <a:defRPr sz="1788" kern="1200">
          <a:solidFill>
            <a:schemeClr val="tx1"/>
          </a:solidFill>
          <a:latin typeface="+mn-lt"/>
          <a:ea typeface="+mn-ea"/>
          <a:cs typeface="+mn-cs"/>
        </a:defRPr>
      </a:lvl2pPr>
      <a:lvl3pPr marL="908557" algn="l" defTabSz="908557" rtl="0" eaLnBrk="1" latinLnBrk="0" hangingPunct="1">
        <a:defRPr sz="1788" kern="1200">
          <a:solidFill>
            <a:schemeClr val="tx1"/>
          </a:solidFill>
          <a:latin typeface="+mn-lt"/>
          <a:ea typeface="+mn-ea"/>
          <a:cs typeface="+mn-cs"/>
        </a:defRPr>
      </a:lvl3pPr>
      <a:lvl4pPr marL="1362835" algn="l" defTabSz="908557" rtl="0" eaLnBrk="1" latinLnBrk="0" hangingPunct="1">
        <a:defRPr sz="1788" kern="1200">
          <a:solidFill>
            <a:schemeClr val="tx1"/>
          </a:solidFill>
          <a:latin typeface="+mn-lt"/>
          <a:ea typeface="+mn-ea"/>
          <a:cs typeface="+mn-cs"/>
        </a:defRPr>
      </a:lvl4pPr>
      <a:lvl5pPr marL="1817114" algn="l" defTabSz="908557" rtl="0" eaLnBrk="1" latinLnBrk="0" hangingPunct="1">
        <a:defRPr sz="1788" kern="1200">
          <a:solidFill>
            <a:schemeClr val="tx1"/>
          </a:solidFill>
          <a:latin typeface="+mn-lt"/>
          <a:ea typeface="+mn-ea"/>
          <a:cs typeface="+mn-cs"/>
        </a:defRPr>
      </a:lvl5pPr>
      <a:lvl6pPr marL="2271392" algn="l" defTabSz="908557" rtl="0" eaLnBrk="1" latinLnBrk="0" hangingPunct="1">
        <a:defRPr sz="1788" kern="1200">
          <a:solidFill>
            <a:schemeClr val="tx1"/>
          </a:solidFill>
          <a:latin typeface="+mn-lt"/>
          <a:ea typeface="+mn-ea"/>
          <a:cs typeface="+mn-cs"/>
        </a:defRPr>
      </a:lvl6pPr>
      <a:lvl7pPr marL="2725670" algn="l" defTabSz="908557" rtl="0" eaLnBrk="1" latinLnBrk="0" hangingPunct="1">
        <a:defRPr sz="1788" kern="1200">
          <a:solidFill>
            <a:schemeClr val="tx1"/>
          </a:solidFill>
          <a:latin typeface="+mn-lt"/>
          <a:ea typeface="+mn-ea"/>
          <a:cs typeface="+mn-cs"/>
        </a:defRPr>
      </a:lvl7pPr>
      <a:lvl8pPr marL="3179949" algn="l" defTabSz="908557" rtl="0" eaLnBrk="1" latinLnBrk="0" hangingPunct="1">
        <a:defRPr sz="1788" kern="1200">
          <a:solidFill>
            <a:schemeClr val="tx1"/>
          </a:solidFill>
          <a:latin typeface="+mn-lt"/>
          <a:ea typeface="+mn-ea"/>
          <a:cs typeface="+mn-cs"/>
        </a:defRPr>
      </a:lvl8pPr>
      <a:lvl9pPr marL="3634227" algn="l" defTabSz="908557" rtl="0" eaLnBrk="1" latinLnBrk="0" hangingPunct="1">
        <a:defRPr sz="178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4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4.xml"/><Relationship Id="rId5" Type="http://schemas.openxmlformats.org/officeDocument/2006/relationships/hyperlink" Target="https://pimcore.com/docs/6.x/Development_Documentation/Installation_and_Upgrade/System_Requirements.html" TargetMode="External"/><Relationship Id="rId4" Type="http://schemas.openxmlformats.org/officeDocument/2006/relationships/image" Target="../media/image4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tiff"/><Relationship Id="rId1" Type="http://schemas.openxmlformats.org/officeDocument/2006/relationships/slideLayout" Target="../slideLayouts/slideLayout3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Fundamentals	</a:t>
            </a:r>
            <a:endParaRPr lang="es-MX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03/16/2020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Pimcore</a:t>
            </a:r>
            <a:r>
              <a:rPr lang="en-US" dirty="0"/>
              <a:t>	</a:t>
            </a:r>
            <a:endParaRPr lang="es-MX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F7C66B2-9707-0C46-A881-609985D600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3085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/>
            <a:r>
              <a:rPr lang="en-US" sz="2800" dirty="0" err="1"/>
              <a:t>Pimcore</a:t>
            </a:r>
            <a:r>
              <a:rPr lang="en-US" sz="2800" dirty="0"/>
              <a:t> ecosystem</a:t>
            </a:r>
          </a:p>
          <a:p>
            <a:pPr marL="740028" lvl="1" indent="-285750"/>
            <a:r>
              <a:rPr lang="en-US" sz="2601" dirty="0"/>
              <a:t>Overview: what is and what isn’t </a:t>
            </a:r>
            <a:r>
              <a:rPr lang="en-US" sz="2601" dirty="0" err="1"/>
              <a:t>Pimcore</a:t>
            </a:r>
            <a:r>
              <a:rPr lang="en-US" sz="2601" dirty="0"/>
              <a:t>?</a:t>
            </a:r>
          </a:p>
          <a:p>
            <a:pPr marL="740028" lvl="1" indent="-285750"/>
            <a:r>
              <a:rPr lang="en-US" sz="2601" dirty="0" err="1"/>
              <a:t>Pimcore</a:t>
            </a:r>
            <a:r>
              <a:rPr lang="en-US" sz="2601" dirty="0"/>
              <a:t> architecture</a:t>
            </a:r>
          </a:p>
          <a:p>
            <a:pPr marL="740028" lvl="1" indent="-285750"/>
            <a:r>
              <a:rPr lang="en-US" sz="2601" dirty="0" err="1"/>
              <a:t>Pimcore</a:t>
            </a:r>
            <a:r>
              <a:rPr lang="en-US" sz="2601" dirty="0"/>
              <a:t> in a nutshell</a:t>
            </a:r>
          </a:p>
          <a:p>
            <a:pPr marL="285750" indent="-285750"/>
            <a:r>
              <a:rPr lang="en-US" sz="2800" dirty="0"/>
              <a:t>Getting started</a:t>
            </a:r>
          </a:p>
          <a:p>
            <a:pPr marL="740028" lvl="1" indent="-285750"/>
            <a:r>
              <a:rPr lang="en-US" sz="2601" dirty="0"/>
              <a:t>System requirements</a:t>
            </a:r>
          </a:p>
          <a:p>
            <a:pPr marL="740028" lvl="1" indent="-285750"/>
            <a:r>
              <a:rPr lang="en-US" sz="2601" dirty="0"/>
              <a:t> Getting a high availability cluster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 this session… 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864838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Overview: what is and what isn’t </a:t>
            </a:r>
            <a:r>
              <a:rPr lang="en-US" dirty="0" err="1"/>
              <a:t>Pimcore</a:t>
            </a:r>
            <a:r>
              <a:rPr lang="en-US" dirty="0"/>
              <a:t>?</a:t>
            </a:r>
            <a:endParaRPr lang="es-MX" dirty="0"/>
          </a:p>
        </p:txBody>
      </p:sp>
      <p:sp>
        <p:nvSpPr>
          <p:cNvPr id="4" name="Rectangle 3"/>
          <p:cNvSpPr/>
          <p:nvPr/>
        </p:nvSpPr>
        <p:spPr>
          <a:xfrm>
            <a:off x="287866" y="985053"/>
            <a:ext cx="1164745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 err="1"/>
              <a:t>Pimcore</a:t>
            </a:r>
            <a:r>
              <a:rPr lang="en-US" dirty="0"/>
              <a:t> is the leading open source platform for managing digital data and a fully integrated software stack for </a:t>
            </a:r>
          </a:p>
          <a:p>
            <a:pPr algn="just"/>
            <a:r>
              <a:rPr lang="en-US" dirty="0"/>
              <a:t>CMS, DAM, PIM and Commerce.</a:t>
            </a:r>
          </a:p>
          <a:p>
            <a:pPr algn="just"/>
            <a:endParaRPr lang="en-US" dirty="0"/>
          </a:p>
          <a:p>
            <a:pPr algn="just"/>
            <a:r>
              <a:rPr lang="en-US" dirty="0"/>
              <a:t>As a platform, </a:t>
            </a:r>
            <a:r>
              <a:rPr lang="en-US" dirty="0" err="1"/>
              <a:t>pimcore</a:t>
            </a:r>
            <a:r>
              <a:rPr lang="en-US" dirty="0"/>
              <a:t> provides a solid foundation with generic functionality for all kinds of web applications and</a:t>
            </a:r>
          </a:p>
          <a:p>
            <a:pPr algn="just"/>
            <a:r>
              <a:rPr lang="en-US" dirty="0"/>
              <a:t>therefore allows rapid application development and building customer solutions really fast.</a:t>
            </a:r>
            <a:endParaRPr lang="es-MX" dirty="0"/>
          </a:p>
        </p:txBody>
      </p:sp>
      <p:pic>
        <p:nvPicPr>
          <p:cNvPr id="1026" name="Picture 2" descr="Pimcor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7339" y="1953295"/>
            <a:ext cx="7034552" cy="3958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287866" y="5450195"/>
            <a:ext cx="1176296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 err="1">
                <a:solidFill>
                  <a:srgbClr val="2D2D2D"/>
                </a:solidFill>
                <a:latin typeface="Open Sans"/>
              </a:rPr>
              <a:t>Pimcore</a:t>
            </a:r>
            <a:r>
              <a:rPr lang="en-US" dirty="0">
                <a:solidFill>
                  <a:srgbClr val="2D2D2D"/>
                </a:solidFill>
                <a:latin typeface="Open Sans"/>
              </a:rPr>
              <a:t> is built for developers and should empower them to build great digital experiences easily. As a consequence, </a:t>
            </a:r>
            <a:r>
              <a:rPr lang="en-US" b="1" dirty="0" err="1">
                <a:solidFill>
                  <a:srgbClr val="2D2D2D"/>
                </a:solidFill>
                <a:latin typeface="Open Sans"/>
              </a:rPr>
              <a:t>Pimcore</a:t>
            </a:r>
            <a:r>
              <a:rPr lang="en-US" b="1" dirty="0">
                <a:solidFill>
                  <a:srgbClr val="2D2D2D"/>
                </a:solidFill>
                <a:latin typeface="Open Sans"/>
              </a:rPr>
              <a:t> is NOT an ‘out-of-the-box’ software product </a:t>
            </a:r>
            <a:r>
              <a:rPr lang="en-US" dirty="0">
                <a:solidFill>
                  <a:srgbClr val="2D2D2D"/>
                </a:solidFill>
                <a:latin typeface="Open Sans"/>
              </a:rPr>
              <a:t>like </a:t>
            </a:r>
            <a:r>
              <a:rPr lang="en-US" dirty="0" err="1">
                <a:solidFill>
                  <a:srgbClr val="2D2D2D"/>
                </a:solidFill>
                <a:latin typeface="Open Sans"/>
              </a:rPr>
              <a:t>Wordpress</a:t>
            </a:r>
            <a:r>
              <a:rPr lang="en-US" dirty="0">
                <a:solidFill>
                  <a:srgbClr val="2D2D2D"/>
                </a:solidFill>
                <a:latin typeface="Open Sans"/>
              </a:rPr>
              <a:t>, </a:t>
            </a:r>
            <a:r>
              <a:rPr lang="en-US" dirty="0" err="1">
                <a:solidFill>
                  <a:srgbClr val="2D2D2D"/>
                </a:solidFill>
                <a:latin typeface="Open Sans"/>
              </a:rPr>
              <a:t>Magento</a:t>
            </a:r>
            <a:r>
              <a:rPr lang="en-US" dirty="0">
                <a:solidFill>
                  <a:srgbClr val="2D2D2D"/>
                </a:solidFill>
                <a:latin typeface="Open Sans"/>
              </a:rPr>
              <a:t>, </a:t>
            </a:r>
            <a:r>
              <a:rPr lang="en-US" dirty="0" err="1">
                <a:solidFill>
                  <a:srgbClr val="2D2D2D"/>
                </a:solidFill>
                <a:latin typeface="Open Sans"/>
              </a:rPr>
              <a:t>Akeneo</a:t>
            </a:r>
            <a:r>
              <a:rPr lang="en-US" dirty="0">
                <a:solidFill>
                  <a:srgbClr val="2D2D2D"/>
                </a:solidFill>
                <a:latin typeface="Open Sans"/>
              </a:rPr>
              <a:t>, </a:t>
            </a:r>
            <a:r>
              <a:rPr lang="en-US" dirty="0" err="1">
                <a:solidFill>
                  <a:srgbClr val="2D2D2D"/>
                </a:solidFill>
                <a:latin typeface="Open Sans"/>
              </a:rPr>
              <a:t>WooCommerce</a:t>
            </a:r>
            <a:r>
              <a:rPr lang="en-US" dirty="0">
                <a:solidFill>
                  <a:srgbClr val="2D2D2D"/>
                </a:solidFill>
                <a:latin typeface="Open Sans"/>
              </a:rPr>
              <a:t>, Shopify and others. </a:t>
            </a:r>
            <a:r>
              <a:rPr lang="en-US" b="1" dirty="0">
                <a:solidFill>
                  <a:srgbClr val="2D2D2D"/>
                </a:solidFill>
                <a:latin typeface="Open Sans"/>
              </a:rPr>
              <a:t>You need a developer to get started.</a:t>
            </a:r>
            <a:endParaRPr lang="es-MX" b="1" dirty="0"/>
          </a:p>
        </p:txBody>
      </p:sp>
    </p:spTree>
    <p:extLst>
      <p:ext uri="{BB962C8B-B14F-4D97-AF65-F5344CB8AC3E}">
        <p14:creationId xmlns:p14="http://schemas.microsoft.com/office/powerpoint/2010/main" val="41753421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Pimcore</a:t>
            </a:r>
            <a:r>
              <a:rPr lang="en-US" dirty="0"/>
              <a:t> architecture		</a:t>
            </a:r>
            <a:endParaRPr lang="es-MX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39850" y="981075"/>
            <a:ext cx="9525000" cy="5429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17424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Pimcore</a:t>
            </a:r>
            <a:r>
              <a:rPr lang="en-US" dirty="0"/>
              <a:t> in a nutshell	</a:t>
            </a:r>
            <a:endParaRPr lang="es-MX" dirty="0"/>
          </a:p>
        </p:txBody>
      </p:sp>
      <p:sp>
        <p:nvSpPr>
          <p:cNvPr id="4" name="Rectangle 3"/>
          <p:cNvSpPr/>
          <p:nvPr/>
        </p:nvSpPr>
        <p:spPr>
          <a:xfrm>
            <a:off x="287866" y="1157786"/>
            <a:ext cx="1133945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 err="1">
                <a:solidFill>
                  <a:srgbClr val="2D2D2D"/>
                </a:solidFill>
                <a:latin typeface="Open Sans"/>
              </a:rPr>
              <a:t>Pimcore</a:t>
            </a:r>
            <a:r>
              <a:rPr lang="en-US" dirty="0">
                <a:solidFill>
                  <a:srgbClr val="2D2D2D"/>
                </a:solidFill>
                <a:latin typeface="Open Sans"/>
              </a:rPr>
              <a:t> is intended to provide ONE platform for ANY data, ANY channel, ANY process and ANY one.</a:t>
            </a:r>
          </a:p>
          <a:p>
            <a:pPr algn="just"/>
            <a:r>
              <a:rPr lang="en-US" dirty="0">
                <a:solidFill>
                  <a:srgbClr val="000000"/>
                </a:solidFill>
                <a:latin typeface="Open Sans"/>
              </a:rPr>
              <a:t>ANY Data. </a:t>
            </a:r>
            <a:r>
              <a:rPr lang="en-US" dirty="0"/>
              <a:t>In </a:t>
            </a:r>
            <a:r>
              <a:rPr lang="en-US" dirty="0" err="1"/>
              <a:t>Pimcore</a:t>
            </a:r>
            <a:r>
              <a:rPr lang="en-US" dirty="0"/>
              <a:t> every digital content can be managed and put in relation with each other, so we're also talking about master data management. There are three main element data types in </a:t>
            </a:r>
            <a:r>
              <a:rPr lang="en-US" dirty="0" err="1"/>
              <a:t>Pimcore</a:t>
            </a:r>
            <a:r>
              <a:rPr lang="en-US" dirty="0"/>
              <a:t>:</a:t>
            </a:r>
            <a:endParaRPr lang="en-US" b="0" i="0" dirty="0">
              <a:solidFill>
                <a:srgbClr val="000000"/>
              </a:solidFill>
              <a:effectLst/>
              <a:latin typeface="Open San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62" y="2271497"/>
            <a:ext cx="1729540" cy="17295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3482" y="2272821"/>
            <a:ext cx="1728216" cy="172821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65370" y="4191418"/>
            <a:ext cx="3590123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600" b="1" dirty="0">
                <a:solidFill>
                  <a:srgbClr val="2D2D2D"/>
                </a:solidFill>
                <a:latin typeface="Open Sans"/>
              </a:rPr>
              <a:t>Assets</a:t>
            </a:r>
            <a:r>
              <a:rPr lang="en-US" sz="1600" dirty="0">
                <a:solidFill>
                  <a:srgbClr val="2D2D2D"/>
                </a:solidFill>
                <a:latin typeface="Open Sans"/>
              </a:rPr>
              <a:t> are the </a:t>
            </a:r>
            <a:r>
              <a:rPr lang="en-US" sz="1600" b="1" dirty="0">
                <a:solidFill>
                  <a:srgbClr val="2D2D2D"/>
                </a:solidFill>
                <a:latin typeface="Open Sans"/>
              </a:rPr>
              <a:t>DAM</a:t>
            </a:r>
            <a:r>
              <a:rPr lang="en-US" sz="1600" dirty="0">
                <a:solidFill>
                  <a:srgbClr val="2D2D2D"/>
                </a:solidFill>
                <a:latin typeface="Open Sans"/>
              </a:rPr>
              <a:t> part of </a:t>
            </a:r>
            <a:r>
              <a:rPr lang="en-US" sz="1600" dirty="0" err="1">
                <a:solidFill>
                  <a:srgbClr val="2D2D2D"/>
                </a:solidFill>
                <a:latin typeface="Open Sans"/>
              </a:rPr>
              <a:t>Pimcore</a:t>
            </a:r>
            <a:r>
              <a:rPr lang="en-US" sz="1600" dirty="0">
                <a:solidFill>
                  <a:srgbClr val="2D2D2D"/>
                </a:solidFill>
                <a:latin typeface="Open Sans"/>
              </a:rPr>
              <a:t>. Within assets every digital file (images, videos, pdfs, …) can be stored and managed in a folder structure. </a:t>
            </a:r>
            <a:endParaRPr lang="es-MX" sz="1600" dirty="0"/>
          </a:p>
        </p:txBody>
      </p:sp>
      <p:sp>
        <p:nvSpPr>
          <p:cNvPr id="9" name="Rectangle 8"/>
          <p:cNvSpPr/>
          <p:nvPr/>
        </p:nvSpPr>
        <p:spPr>
          <a:xfrm>
            <a:off x="4162197" y="4191418"/>
            <a:ext cx="359012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600" b="1" dirty="0"/>
              <a:t>Documents</a:t>
            </a:r>
            <a:r>
              <a:rPr lang="en-US" sz="1600" dirty="0"/>
              <a:t> are the </a:t>
            </a:r>
            <a:r>
              <a:rPr lang="en-US" sz="1600" b="1" dirty="0"/>
              <a:t>CMS</a:t>
            </a:r>
            <a:r>
              <a:rPr lang="en-US" sz="1600" dirty="0"/>
              <a:t> part of </a:t>
            </a:r>
            <a:r>
              <a:rPr lang="en-US" sz="1600" dirty="0" err="1"/>
              <a:t>Pimcore</a:t>
            </a:r>
            <a:r>
              <a:rPr lang="en-US" sz="1600" dirty="0"/>
              <a:t> and can be used to manage unstructured data. Based on a template, documents can contain any content and can be used to create webpages, print pages or any other output format.</a:t>
            </a:r>
            <a:endParaRPr lang="es-MX" sz="16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9978" y="2272821"/>
            <a:ext cx="1728216" cy="1728216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7859024" y="4191418"/>
            <a:ext cx="3590123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600" b="1" dirty="0"/>
              <a:t>Objects</a:t>
            </a:r>
            <a:r>
              <a:rPr lang="en-US" sz="1600" dirty="0"/>
              <a:t> are the </a:t>
            </a:r>
            <a:r>
              <a:rPr lang="en-US" sz="1600" b="1" dirty="0"/>
              <a:t>PIM/MDM</a:t>
            </a:r>
            <a:r>
              <a:rPr lang="en-US" sz="1600" dirty="0"/>
              <a:t> part of </a:t>
            </a:r>
            <a:r>
              <a:rPr lang="en-US" sz="1600" dirty="0" err="1"/>
              <a:t>Pimcore</a:t>
            </a:r>
            <a:r>
              <a:rPr lang="en-US" sz="1600" dirty="0"/>
              <a:t> and are the way to go for managing structured data within </a:t>
            </a:r>
            <a:r>
              <a:rPr lang="en-US" sz="1600" dirty="0" err="1"/>
              <a:t>Pimcore</a:t>
            </a:r>
            <a:r>
              <a:rPr lang="en-US" sz="1600" dirty="0"/>
              <a:t>. Based on a class definition that defines the structure and attributes, objects can be used for pretty much any structured data – may it be products, categories, persons, customers, news, orders, blog entries, …</a:t>
            </a:r>
            <a:r>
              <a:rPr lang="en-US" sz="1600" dirty="0">
                <a:solidFill>
                  <a:srgbClr val="2D2D2D"/>
                </a:solidFill>
                <a:latin typeface="Open Sans"/>
              </a:rPr>
              <a:t> </a:t>
            </a:r>
            <a:endParaRPr lang="es-MX" sz="1600" dirty="0"/>
          </a:p>
        </p:txBody>
      </p:sp>
    </p:spTree>
    <p:extLst>
      <p:ext uri="{BB962C8B-B14F-4D97-AF65-F5344CB8AC3E}">
        <p14:creationId xmlns:p14="http://schemas.microsoft.com/office/powerpoint/2010/main" val="15004109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System requirements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s-MX" dirty="0"/>
              <a:t>In order to run Pimcore a *nix server is recommended. </a:t>
            </a:r>
          </a:p>
          <a:p>
            <a:pPr marL="0" indent="0">
              <a:buNone/>
            </a:pPr>
            <a:endParaRPr lang="es-MX" dirty="0"/>
          </a:p>
          <a:p>
            <a:pPr marL="0" indent="0">
              <a:buNone/>
            </a:pPr>
            <a:r>
              <a:rPr lang="es-MX" b="1" dirty="0"/>
              <a:t>Webserver</a:t>
            </a:r>
          </a:p>
          <a:p>
            <a:r>
              <a:rPr lang="en" dirty="0"/>
              <a:t>Apache &gt;= 2.2</a:t>
            </a:r>
          </a:p>
          <a:p>
            <a:pPr lvl="1"/>
            <a:r>
              <a:rPr lang="en" dirty="0" err="1"/>
              <a:t>mod_rewrite</a:t>
            </a:r>
            <a:endParaRPr lang="en" dirty="0"/>
          </a:p>
          <a:p>
            <a:pPr lvl="1"/>
            <a:r>
              <a:rPr lang="en" dirty="0"/>
              <a:t>.</a:t>
            </a:r>
            <a:r>
              <a:rPr lang="en" dirty="0" err="1"/>
              <a:t>htaccess</a:t>
            </a:r>
            <a:r>
              <a:rPr lang="en" dirty="0"/>
              <a:t> support (</a:t>
            </a:r>
            <a:r>
              <a:rPr lang="en" dirty="0" err="1"/>
              <a:t>AllowOverride</a:t>
            </a:r>
            <a:r>
              <a:rPr lang="en" dirty="0"/>
              <a:t> All)</a:t>
            </a:r>
          </a:p>
          <a:p>
            <a:r>
              <a:rPr lang="en" dirty="0"/>
              <a:t>Nginx</a:t>
            </a:r>
          </a:p>
          <a:p>
            <a:pPr marL="0" indent="0">
              <a:buNone/>
            </a:pPr>
            <a:endParaRPr lang="en" dirty="0"/>
          </a:p>
          <a:p>
            <a:r>
              <a:rPr lang="en" dirty="0"/>
              <a:t>PHP &gt;= 7.2 (</a:t>
            </a:r>
            <a:r>
              <a:rPr lang="en" dirty="0" err="1"/>
              <a:t>mod_php</a:t>
            </a:r>
            <a:r>
              <a:rPr lang="en" dirty="0"/>
              <a:t> or FCGI) </a:t>
            </a:r>
          </a:p>
          <a:p>
            <a:endParaRPr lang="en" dirty="0"/>
          </a:p>
          <a:p>
            <a:pPr marL="0" indent="0">
              <a:buNone/>
            </a:pPr>
            <a:r>
              <a:rPr lang="es-MX" b="1" dirty="0"/>
              <a:t>Database server </a:t>
            </a:r>
          </a:p>
          <a:p>
            <a:r>
              <a:rPr lang="es-MX" sz="1600" dirty="0"/>
              <a:t>MariaDB &gt;= 10.0.0.5</a:t>
            </a:r>
          </a:p>
          <a:p>
            <a:r>
              <a:rPr lang="es-MX" sz="1600" dirty="0"/>
              <a:t>MySQL &gt;= 5.6.4</a:t>
            </a:r>
          </a:p>
          <a:p>
            <a:r>
              <a:rPr lang="es-MX" sz="1600" dirty="0"/>
              <a:t>AWS Aurora (MySQL)</a:t>
            </a:r>
          </a:p>
          <a:p>
            <a:r>
              <a:rPr lang="es-MX" sz="1600" dirty="0"/>
              <a:t>Percona Server</a:t>
            </a:r>
          </a:p>
          <a:p>
            <a:pPr marL="0" indent="0">
              <a:buNone/>
            </a:pPr>
            <a:endParaRPr lang="es-MX" b="1" dirty="0"/>
          </a:p>
          <a:p>
            <a:pPr marL="0" indent="0">
              <a:buNone/>
            </a:pPr>
            <a:endParaRPr lang="es-MX" b="1" dirty="0"/>
          </a:p>
          <a:p>
            <a:pPr marL="0" indent="0">
              <a:buNone/>
            </a:pPr>
            <a:endParaRPr lang="en" dirty="0"/>
          </a:p>
          <a:p>
            <a:pPr marL="0" indent="0">
              <a:buNone/>
            </a:pPr>
            <a:endParaRPr lang="es-MX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895272E-3524-6C41-8AA2-72900AE704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2350" y="1620518"/>
            <a:ext cx="2667000" cy="1017905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B197013F-8A8A-D547-A6A3-8BD3085064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5754" y="1880232"/>
            <a:ext cx="2363141" cy="498475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878DACA2-C019-E144-8960-92EC03144D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4252" y="2562856"/>
            <a:ext cx="2006600" cy="2006600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37230649-3979-AC42-BBF1-A455C9C6856F}"/>
              </a:ext>
            </a:extLst>
          </p:cNvPr>
          <p:cNvSpPr txBox="1"/>
          <p:nvPr/>
        </p:nvSpPr>
        <p:spPr>
          <a:xfrm>
            <a:off x="287867" y="6124983"/>
            <a:ext cx="105849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600" dirty="0"/>
              <a:t>And a bunch of extensions and modules (you can find more information related here</a:t>
            </a:r>
          </a:p>
          <a:p>
            <a:r>
              <a:rPr lang="es-MX" sz="1600" dirty="0"/>
              <a:t> </a:t>
            </a:r>
            <a:r>
              <a:rPr lang="es-MX" sz="1600" dirty="0">
                <a:hlinkClick r:id="rId5"/>
              </a:rPr>
              <a:t>https://pimcore.com/docs/6.x/Development_Documentation/Installation_and_Upgrade/System_Requirements.html</a:t>
            </a:r>
            <a:endParaRPr lang="es-MX" sz="1600" dirty="0"/>
          </a:p>
        </p:txBody>
      </p:sp>
    </p:spTree>
    <p:extLst>
      <p:ext uri="{BB962C8B-B14F-4D97-AF65-F5344CB8AC3E}">
        <p14:creationId xmlns:p14="http://schemas.microsoft.com/office/powerpoint/2010/main" val="7668809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2339DC-80E1-EA4E-9DB4-8F7332CEA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Getting a high availability cluster</a:t>
            </a:r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48ED5ADC-A20B-F245-9E40-6E87AC805C09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86500" y="927100"/>
            <a:ext cx="7831699" cy="553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8540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78589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5362134"/>
      </p:ext>
    </p:extLst>
  </p:cSld>
  <p:clrMapOvr>
    <a:masterClrMapping/>
  </p:clrMapOvr>
</p:sld>
</file>

<file path=ppt/theme/theme1.xml><?xml version="1.0" encoding="utf-8"?>
<a:theme xmlns:a="http://schemas.openxmlformats.org/drawingml/2006/main" name="Softtek 2020 - Covers &amp; Bumpers">
  <a:themeElements>
    <a:clrScheme name="Softtek 2019">
      <a:dk1>
        <a:srgbClr val="FFFFFF"/>
      </a:dk1>
      <a:lt1>
        <a:srgbClr val="424242"/>
      </a:lt1>
      <a:dk2>
        <a:srgbClr val="D5D5D5"/>
      </a:dk2>
      <a:lt2>
        <a:srgbClr val="005391"/>
      </a:lt2>
      <a:accent1>
        <a:srgbClr val="0096FF"/>
      </a:accent1>
      <a:accent2>
        <a:srgbClr val="16BFCD"/>
      </a:accent2>
      <a:accent3>
        <a:srgbClr val="13D261"/>
      </a:accent3>
      <a:accent4>
        <a:srgbClr val="FFC000"/>
      </a:accent4>
      <a:accent5>
        <a:srgbClr val="D90F4A"/>
      </a:accent5>
      <a:accent6>
        <a:srgbClr val="6516B4"/>
      </a:accent6>
      <a:hlink>
        <a:srgbClr val="0096FF"/>
      </a:hlink>
      <a:folHlink>
        <a:srgbClr val="9437FF"/>
      </a:folHlink>
    </a:clrScheme>
    <a:fontScheme name="Franklin Gothic">
      <a:majorFont>
        <a:latin typeface="Franklin Gothic Medium" panose="020B0603020102020204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PT2020-Internal-EN" id="{B9A60CDB-2D59-9B4A-8DF3-FC48BE91E6BF}" vid="{5EAC4857-33F8-954C-BB40-6CAF527C1A61}"/>
    </a:ext>
  </a:extLst>
</a:theme>
</file>

<file path=ppt/theme/theme2.xml><?xml version="1.0" encoding="utf-8"?>
<a:theme xmlns:a="http://schemas.openxmlformats.org/drawingml/2006/main" name="Dark Content Slides">
  <a:themeElements>
    <a:clrScheme name="Softtek 2019">
      <a:dk1>
        <a:srgbClr val="424242"/>
      </a:dk1>
      <a:lt1>
        <a:srgbClr val="FEFFFF"/>
      </a:lt1>
      <a:dk2>
        <a:srgbClr val="005392"/>
      </a:dk2>
      <a:lt2>
        <a:srgbClr val="EAEAEA"/>
      </a:lt2>
      <a:accent1>
        <a:srgbClr val="0096FF"/>
      </a:accent1>
      <a:accent2>
        <a:srgbClr val="16BFCD"/>
      </a:accent2>
      <a:accent3>
        <a:srgbClr val="13D261"/>
      </a:accent3>
      <a:accent4>
        <a:srgbClr val="FFC000"/>
      </a:accent4>
      <a:accent5>
        <a:srgbClr val="D90F4A"/>
      </a:accent5>
      <a:accent6>
        <a:srgbClr val="6516B4"/>
      </a:accent6>
      <a:hlink>
        <a:srgbClr val="0096FF"/>
      </a:hlink>
      <a:folHlink>
        <a:srgbClr val="9437FF"/>
      </a:folHlink>
    </a:clrScheme>
    <a:fontScheme name="Franklin Gothic">
      <a:majorFont>
        <a:latin typeface="Franklin Gothic Medium" panose="020B0603020102020204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PT2020-Internal-EN" id="{B9A60CDB-2D59-9B4A-8DF3-FC48BE91E6BF}" vid="{31BF98A1-8DBD-2D4B-ACD1-57FE1B1F3961}"/>
    </a:ext>
  </a:extLst>
</a:theme>
</file>

<file path=ppt/theme/theme3.xml><?xml version="1.0" encoding="utf-8"?>
<a:theme xmlns:a="http://schemas.openxmlformats.org/drawingml/2006/main" name="Light Content Slides">
  <a:themeElements>
    <a:clrScheme name="Softtek 2019">
      <a:dk1>
        <a:srgbClr val="424242"/>
      </a:dk1>
      <a:lt1>
        <a:srgbClr val="FEFFFF"/>
      </a:lt1>
      <a:dk2>
        <a:srgbClr val="005392"/>
      </a:dk2>
      <a:lt2>
        <a:srgbClr val="EAEAEA"/>
      </a:lt2>
      <a:accent1>
        <a:srgbClr val="0096FF"/>
      </a:accent1>
      <a:accent2>
        <a:srgbClr val="16BFCD"/>
      </a:accent2>
      <a:accent3>
        <a:srgbClr val="13D261"/>
      </a:accent3>
      <a:accent4>
        <a:srgbClr val="FFC000"/>
      </a:accent4>
      <a:accent5>
        <a:srgbClr val="D90F4A"/>
      </a:accent5>
      <a:accent6>
        <a:srgbClr val="6516B4"/>
      </a:accent6>
      <a:hlink>
        <a:srgbClr val="0096FF"/>
      </a:hlink>
      <a:folHlink>
        <a:srgbClr val="9437FF"/>
      </a:folHlink>
    </a:clrScheme>
    <a:fontScheme name="Franklin Gothic">
      <a:majorFont>
        <a:latin typeface="Franklin Gothic Medium" panose="020B0603020102020204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PT2020-Internal-EN" id="{B9A60CDB-2D59-9B4A-8DF3-FC48BE91E6BF}" vid="{EFFF86CA-511D-BF41-9DFA-7102EF93B118}"/>
    </a:ext>
  </a:extLst>
</a:theme>
</file>

<file path=ppt/theme/theme4.xml><?xml version="1.0" encoding="utf-8"?>
<a:theme xmlns:a="http://schemas.openxmlformats.org/drawingml/2006/main" name="Light Bumpers">
  <a:themeElements>
    <a:clrScheme name="Softtek 2019">
      <a:dk1>
        <a:srgbClr val="424242"/>
      </a:dk1>
      <a:lt1>
        <a:srgbClr val="FEFFFF"/>
      </a:lt1>
      <a:dk2>
        <a:srgbClr val="005392"/>
      </a:dk2>
      <a:lt2>
        <a:srgbClr val="EAEAEA"/>
      </a:lt2>
      <a:accent1>
        <a:srgbClr val="0096FF"/>
      </a:accent1>
      <a:accent2>
        <a:srgbClr val="16BFCD"/>
      </a:accent2>
      <a:accent3>
        <a:srgbClr val="13D261"/>
      </a:accent3>
      <a:accent4>
        <a:srgbClr val="FFC000"/>
      </a:accent4>
      <a:accent5>
        <a:srgbClr val="D90F4A"/>
      </a:accent5>
      <a:accent6>
        <a:srgbClr val="6516B4"/>
      </a:accent6>
      <a:hlink>
        <a:srgbClr val="0096FF"/>
      </a:hlink>
      <a:folHlink>
        <a:srgbClr val="9437FF"/>
      </a:folHlink>
    </a:clrScheme>
    <a:fontScheme name="Franklin Gothic">
      <a:majorFont>
        <a:latin typeface="Franklin Gothic Medium" panose="020B0603020102020204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PT2020-Internal-EN" id="{B9A60CDB-2D59-9B4A-8DF3-FC48BE91E6BF}" vid="{D95BBDCF-ACBD-CB4B-B647-82FAA030C73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PPT2020-Internal-EN</Template>
  <TotalTime>833</TotalTime>
  <Words>453</Words>
  <Application>Microsoft Macintosh PowerPoint</Application>
  <PresentationFormat>Panorámica</PresentationFormat>
  <Paragraphs>46</Paragraphs>
  <Slides>9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4</vt:i4>
      </vt:variant>
      <vt:variant>
        <vt:lpstr>Títulos de diapositiva</vt:lpstr>
      </vt:variant>
      <vt:variant>
        <vt:i4>9</vt:i4>
      </vt:variant>
    </vt:vector>
  </HeadingPairs>
  <TitlesOfParts>
    <vt:vector size="18" baseType="lpstr">
      <vt:lpstr>Arial</vt:lpstr>
      <vt:lpstr>Franklin Gothic Book</vt:lpstr>
      <vt:lpstr>Franklin Gothic Medium</vt:lpstr>
      <vt:lpstr>Open Sans</vt:lpstr>
      <vt:lpstr>System Font Regular</vt:lpstr>
      <vt:lpstr>Softtek 2020 - Covers &amp; Bumpers</vt:lpstr>
      <vt:lpstr>Dark Content Slides</vt:lpstr>
      <vt:lpstr>Light Content Slides</vt:lpstr>
      <vt:lpstr>Light Bumpers</vt:lpstr>
      <vt:lpstr>Pimcore </vt:lpstr>
      <vt:lpstr>On this session… </vt:lpstr>
      <vt:lpstr>Overview: what is and what isn’t Pimcore?</vt:lpstr>
      <vt:lpstr>Pimcore architecture  </vt:lpstr>
      <vt:lpstr>Pimcore in a nutshell </vt:lpstr>
      <vt:lpstr>System requirements</vt:lpstr>
      <vt:lpstr>Getting a high availability cluster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PIMcore</dc:title>
  <dc:creator>Jose Guadalupe Castrejon Aguilar</dc:creator>
  <cp:lastModifiedBy>Pepe Castrejón</cp:lastModifiedBy>
  <cp:revision>28</cp:revision>
  <dcterms:created xsi:type="dcterms:W3CDTF">2020-03-13T20:34:02Z</dcterms:created>
  <dcterms:modified xsi:type="dcterms:W3CDTF">2020-03-17T05:51:07Z</dcterms:modified>
</cp:coreProperties>
</file>